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D55D3-9FE7-4CCE-A41D-2AD4210F98FF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A2CA6-0557-4EF3-BAF3-4D30D0F40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7166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Тема: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Регулировка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машин для основной и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глубокой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обработки почвы.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Цель работы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: Изучение основных регулировок машин для основной и глубокой обработки почвы.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2428868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57263" algn="l"/>
              </a:tabLs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Общие сведения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572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 орудиям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основной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обработки почвы относятся: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9572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плуги общего назначения;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9572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культиваторы –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плоскорезы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безотвальной вспашки по методу Т.С. Мальцева;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9572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·орудия специального назначения - плуги для горных склонов и каменистых почв, кустарниково-болотные, ярусные, лесные, дисковые, фрезы для обработки почвы на осушенных болотах и др.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Предплужник </a:t>
            </a:r>
            <a:r>
              <a:rPr lang="ru-RU" sz="2800" dirty="0"/>
              <a:t>устанавливают впереди каждого корпуса плуга так, чтобы он снимал 8…12 см верхнего слоя почвы. Снятый пласт шириной, равной 2/3 ширины захвата корпуса плуга, укладывается предплужником на дно борозды позади идущего корпуса. Предплужник состоит из лемеха, отвала и стойки.</a:t>
            </a:r>
          </a:p>
          <a:p>
            <a:r>
              <a:rPr lang="ru-RU" sz="2800" i="1" dirty="0"/>
              <a:t>Ножи </a:t>
            </a:r>
            <a:r>
              <a:rPr lang="ru-RU" sz="2800" dirty="0"/>
              <a:t>служат для отрезания пласта в вертикальной плоскости с целью получения гладкой стенки и чистого дна последней борозды. Применяют ножи </a:t>
            </a:r>
            <a:r>
              <a:rPr lang="ru-RU" sz="2800" dirty="0" err="1"/>
              <a:t>трѐх </a:t>
            </a:r>
            <a:r>
              <a:rPr lang="ru-RU" sz="2800" dirty="0"/>
              <a:t>типов: дисковые, черенковые и плоские с опорной лыжей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Дисковый нож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(рис. 4, а) устанавливают на тракторных плугах общего назначения и некоторых специальных, предназначенных для вспашки связных почв, не содержащих крупных включений (камней и древесных остатков). Он представляет собой стальной диск толщиной 4 мм и диаметром 390 мм, свободно вращающийся на подшипниках качения. </a:t>
            </a:r>
            <a:r>
              <a:rPr lang="ru-RU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езвие диска затачивают с двух сторон.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429000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Черенковый нож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(рис. 4, б) применяют на плугах специального назначения: плантажных, ярусных, лесных и др. Он разрезает пласты и мелкие корни, а крупные корни и древесные остатки выворачивает на поверхность. Толщина лезвия – не более 0,5 мм, угол заточки 10…15°.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3.png" descr="http://ok-t.ru/studopediaru/baza4/184085679471.files/image05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929586" cy="2786082"/>
          </a:xfrm>
          <a:prstGeom prst="rect">
            <a:avLst/>
          </a:prstGeom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307181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4 – Ножи плуга: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– корпус плуга с дисковым ножом; б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корпус плуга с черенковым ножом; 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корпус болотного плуга с плоским ножом и опорной лыжей.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диск; 2 – вилка; 3 – корончатая гайка; 4 – ось; 5 – накладка; 6 – лезвие черенкового ножа; 7 – спинка; 8 – черенок; 9 – плоский нож; 10 – лыжа; 11 – опорная пластина.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Плоский нож с опорной лыжей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(рис. 4, в) устанавливают на кустарниково-болотных плугах.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Рама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служит для крепления всех рабочих органов плуга, а также для приложения тягового усилия.. Вынос предплужника относительно корпуса регулируют перемещением хомута по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кронштейну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а глубину его хода – перемещением стойки по высоте. Дисковый нож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закреплѐн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на кронштейне 5. Рама плуга во время работы опирается на колесо 7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положение которого по высоте можно изменять винтовым механизмом 6. Так регулируют глубину вспашки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Производительность плуга 0,87…1,75 га/ч при скорости движения агрегата до 10 км/ч, масса 800 кг.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Плуги для гладкой вспашки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предназначены для вспашки без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свальных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гребней и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развальных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борозд. Вспаханное поле имеет выровненную поверхность, что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создаѐт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более благоприятные условия для роста растений и работы агрегатов, выполняющих следующие за вспашкой технологические операции. Урожайность возделываемых растений повышается на 5…10%, а производительность машины на 10…15%. На гладко вспаханных участках снижаются потери при уборке урожая. Промышленность выпускает для гладкой вспашки различные по конструкции и принципу действия: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оборотные, фронтальные, челночные, поворотные, клавишные и балансирные плуги.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Оборотный плуг ПНО-4-30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(рис. 5, а) предназначен для гладкой вспашки почв с удельным сопротивлением 0,09МПа на глубину 22 см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Устройство (рис. 5, а): плуг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снабжѐн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симметричной рамой 2, поворачивающейся относительно продольной горизонтальной оси на угол 180° под воздействием механизма поворота. На раме установлены парами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правооборачивающие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12,15,16 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левооборачивающие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1,3,5 корпуса, снабженные вертикальными ножами 11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углоснимами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10 и перьями 13.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Принцип работы</a:t>
            </a:r>
            <a:r>
              <a:rPr lang="ru-RU" sz="2400" dirty="0" smtClean="0"/>
              <a:t>: при подаче </a:t>
            </a:r>
            <a:r>
              <a:rPr lang="ru-RU" sz="2400" b="1" dirty="0" smtClean="0"/>
              <a:t>РЖ </a:t>
            </a:r>
            <a:r>
              <a:rPr lang="ru-RU" sz="2400" dirty="0" smtClean="0"/>
              <a:t>в верхнюю полость гидроцилиндра шток перемещается вниз и поворачивает раму плуга в положение, при котором </a:t>
            </a:r>
            <a:r>
              <a:rPr lang="ru-RU" sz="2400" dirty="0" err="1" smtClean="0"/>
              <a:t>правооборачивающие</a:t>
            </a:r>
            <a:r>
              <a:rPr lang="ru-RU" sz="2400" dirty="0" smtClean="0"/>
              <a:t> корпуса устанавливаются в нижнее (рабочее) положение, а </a:t>
            </a:r>
            <a:r>
              <a:rPr lang="ru-RU" sz="2400" dirty="0" err="1" smtClean="0"/>
              <a:t>левооборачивающие</a:t>
            </a:r>
            <a:r>
              <a:rPr lang="ru-RU" sz="2400" dirty="0" smtClean="0"/>
              <a:t> – в верхнее (нерабочее) положение. При подаче </a:t>
            </a:r>
            <a:r>
              <a:rPr lang="ru-RU" sz="2400" b="1" dirty="0" smtClean="0"/>
              <a:t>РЖ </a:t>
            </a:r>
            <a:r>
              <a:rPr lang="ru-RU" sz="2400" dirty="0" smtClean="0"/>
              <a:t>в нижнюю (</a:t>
            </a:r>
            <a:r>
              <a:rPr lang="ru-RU" sz="2400" dirty="0" err="1" smtClean="0"/>
              <a:t>штоковую</a:t>
            </a:r>
            <a:r>
              <a:rPr lang="ru-RU" sz="2400" dirty="0" smtClean="0"/>
              <a:t>) полость гидроцилиндра шток перемещается вверх и переводит в рабочее положение </a:t>
            </a:r>
            <a:r>
              <a:rPr lang="ru-RU" sz="2400" dirty="0" err="1" smtClean="0"/>
              <a:t>левооборачивающие</a:t>
            </a:r>
            <a:r>
              <a:rPr lang="ru-RU" sz="2400" dirty="0" smtClean="0"/>
              <a:t> корпуса.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Глубину вспашки регулируют с помощью болтов, изменяя положение опорного колеса. Оборотным плугом поле пашут челночным способом без разбивки на загоны. В конце поля раму плуга поворачивают на угол 180°. Ширина захвата плуга ПНО-4-30 составляет 120 см. Его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агрегатируют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с трактором МТЗ-80. Рабочая скорость агрегата достигает 9 км/ч.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Поворотный плуг ПНП-3-35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также предназначен для гладкой вспашки почв. Устройство (рис. 5, б): плуг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снабжѐн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отвальными симметричными корпусами 25 жестко закрепленными на поворотном брусе 26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Принцип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работы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 гидроцилиндром 27 брус 26 поворачивают на шарнире 23 и устанавливают его в положение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В первом случае корпуса оборачивают отрезанные пласты влево, во втором - вправо. При работе в левостороннем режиме оборота пласта левые колеса трактора и плуга движутся по дну борозды, а правые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колѐса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– по необработанному полю. В правостороннем режиме положение колес изменяется на противоположное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/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Вспашку проводят челночным способом. Глубину вспашки до 27 см регулируют вращением винта механизма 20. Ширина захвата плуга 105 см. Его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агрегатируют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с трактором МТЗ-80. Рабочая скорость агрегата до 9 км/ч.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4.png" descr="http://ok-t.ru/studopediaru/baza4/184085679471.files/image05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786346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857752" y="0"/>
            <a:ext cx="4286248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5 – Плуги для гладкой вспашки: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– оборотный ПНО-4-30; б – поворотный ПНП-3-35.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1,3,5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левооборачивающие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корпуса; 2,22 – рамы; 4 – накладка; 6,28 – навески; 7,27 –гидроцилиндры; 8 – кулак; 9 – болт; 10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углосним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11 – нож; 12,15,16 –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правооборачивающие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корпуса; 13,24 – перья отвала; 14,19 – опорные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колѐса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17 – стойка; 18 – трактор; 20 – винтовой механизм; 21 – поперечный брус; 23 – шарнир; 25 – симметричный корпус; 26 – поворотный брус.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9156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Плуги для глубокой обработки почвы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предназначены для разрушения плужной подошвы 1 (рис. 6, а), которая препятствует проникновению корней растений в нижние слои почвы, а также затрудняет поступление грунтовой воды в пахотный горизонт (рис. 6, б).</a:t>
            </a:r>
            <a:r>
              <a:rPr lang="ru-RU" sz="2800" dirty="0" smtClean="0"/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Рыхлением подпахотного горизонта увеличивают мощность корнеобитаемого слоя, улучшают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воздушный, водный и тепловой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режим почвы, активизируют биологические процессы, способствуют накоплению влаги, предотвращают ветровую и водную эрозию почвы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Глубокое рыхление проводят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плугами общего назначения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снабженными безотвальными корпусами 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рыхлительными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стойками,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чизельными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плугами (рис. 6, в) и плугами со специальными рыхлителями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Тракторные плуги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классифицируют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следующим признакам: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назначению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общего назначения и специальные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числу корпусов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одно-, двух-,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трѐх-,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…девятикорпусные;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форме отвала корпуса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культурными отвалами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(плуги общего назначения, лемешные лущильники),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решетчатыми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(для работы на влажных почвах),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полувинтовые и винтовые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(для вспашки залежных земель);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способу соединения с трактором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прицепные, полунавесные и навесные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5.png" descr="http://ok-t.ru/studopediaru/baza4/184085679471.files/image05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9058" cy="35283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3500438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+mj-lt"/>
                <a:ea typeface="Times New Roman" pitchFamily="18" charset="0"/>
                <a:cs typeface="Arial" pitchFamily="34" charset="0"/>
              </a:rPr>
              <a:t>разрушения </a:t>
            </a:r>
            <a:r>
              <a:rPr lang="ru-RU" sz="2400" i="1" dirty="0" smtClean="0">
                <a:latin typeface="+mj-lt"/>
                <a:ea typeface="Times New Roman" pitchFamily="18" charset="0"/>
                <a:cs typeface="Arial" pitchFamily="34" charset="0"/>
              </a:rPr>
              <a:t>плужной подошвы; в – разрушение плужной подошвы при глубокой обработке почвы </a:t>
            </a:r>
            <a:r>
              <a:rPr lang="ru-RU" sz="2400" i="1" dirty="0" err="1" smtClean="0">
                <a:latin typeface="+mj-lt"/>
                <a:ea typeface="Times New Roman" pitchFamily="18" charset="0"/>
                <a:cs typeface="Arial" pitchFamily="34" charset="0"/>
              </a:rPr>
              <a:t>чизельным</a:t>
            </a:r>
            <a:r>
              <a:rPr lang="ru-RU" sz="2400" i="1" dirty="0" smtClean="0">
                <a:latin typeface="+mj-lt"/>
                <a:ea typeface="Times New Roman" pitchFamily="18" charset="0"/>
                <a:cs typeface="Arial" pitchFamily="34" charset="0"/>
              </a:rPr>
              <a:t> плугом; г –</a:t>
            </a:r>
            <a:r>
              <a:rPr lang="ru-RU" sz="2400" dirty="0" smtClean="0">
                <a:latin typeface="+mj-lt"/>
                <a:cs typeface="Arial" pitchFamily="34" charset="0"/>
              </a:rPr>
              <a:t> </a:t>
            </a:r>
            <a:r>
              <a:rPr lang="ru-RU" sz="2400" i="1" dirty="0" smtClean="0">
                <a:latin typeface="+mj-lt"/>
              </a:rPr>
              <a:t>передвижение воды и поведение корней растений после разрушения плужной подошвы; </a:t>
            </a:r>
            <a:r>
              <a:rPr lang="ru-RU" sz="2400" i="1" dirty="0" err="1" smtClean="0">
                <a:latin typeface="+mj-lt"/>
              </a:rPr>
              <a:t>д</a:t>
            </a:r>
            <a:r>
              <a:rPr lang="ru-RU" sz="2400" i="1" dirty="0" smtClean="0">
                <a:latin typeface="+mj-lt"/>
              </a:rPr>
              <a:t> – профиль дна борозды после рыхления почвы </a:t>
            </a:r>
            <a:r>
              <a:rPr lang="ru-RU" sz="2400" i="1" dirty="0" err="1" smtClean="0">
                <a:latin typeface="+mj-lt"/>
              </a:rPr>
              <a:t>чизельным</a:t>
            </a:r>
            <a:r>
              <a:rPr lang="ru-RU" sz="2400" i="1" dirty="0" smtClean="0">
                <a:latin typeface="+mj-lt"/>
              </a:rPr>
              <a:t> плугом.</a:t>
            </a:r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1 – плужная подошва; 2 – нижний слой; 3 – корпус плуга; 4 – пахотный слой; 5 – </a:t>
            </a:r>
            <a:r>
              <a:rPr lang="ru-RU" sz="2400" dirty="0" err="1" smtClean="0">
                <a:latin typeface="+mj-lt"/>
              </a:rPr>
              <a:t>разрыхлѐнный </a:t>
            </a:r>
            <a:r>
              <a:rPr lang="ru-RU" sz="2400" dirty="0" smtClean="0">
                <a:latin typeface="+mj-lt"/>
              </a:rPr>
              <a:t>слой; 6 – рыхлитель.</a:t>
            </a:r>
            <a:endParaRPr lang="ru-RU" sz="2400" dirty="0" smtClean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1071546"/>
            <a:ext cx="48577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ea typeface="Times New Roman" pitchFamily="18" charset="0"/>
                <a:cs typeface="Arial" pitchFamily="34" charset="0"/>
              </a:rPr>
              <a:t>Рис. 6 – Схема образования и разрушения плужной подошвы:</a:t>
            </a:r>
            <a:endParaRPr lang="ru-RU" sz="24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ea typeface="Times New Roman" pitchFamily="18" charset="0"/>
                <a:cs typeface="Arial" pitchFamily="34" charset="0"/>
              </a:rPr>
              <a:t>а – образование плужной подошвы при работе лемешного плуга;</a:t>
            </a:r>
          </a:p>
          <a:p>
            <a:r>
              <a:rPr lang="ru-RU" sz="2400" i="1" dirty="0" smtClean="0">
                <a:ea typeface="Times New Roman" pitchFamily="18" charset="0"/>
                <a:cs typeface="Arial" pitchFamily="34" charset="0"/>
              </a:rPr>
              <a:t>б – передвижение воды и поведение корней растений до 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image38.png" descr="http://ok-t.ru/studopediaru/baza4/184085679471.files/image05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857496"/>
            <a:ext cx="2000264" cy="1731874"/>
          </a:xfrm>
          <a:prstGeom prst="rect">
            <a:avLst/>
          </a:prstGeom>
          <a:noFill/>
        </p:spPr>
      </p:pic>
      <p:grpSp>
        <p:nvGrpSpPr>
          <p:cNvPr id="32769" name="Group 1"/>
          <p:cNvGrpSpPr>
            <a:grpSpLocks/>
          </p:cNvGrpSpPr>
          <p:nvPr/>
        </p:nvGrpSpPr>
        <p:grpSpPr bwMode="auto">
          <a:xfrm>
            <a:off x="0" y="2571744"/>
            <a:ext cx="4143404" cy="1643074"/>
            <a:chOff x="1696" y="224"/>
            <a:chExt cx="4853" cy="1834"/>
          </a:xfrm>
        </p:grpSpPr>
        <p:pic>
          <p:nvPicPr>
            <p:cNvPr id="32771" name="Picture 3" descr="http://ok-t.ru/studopediaru/baza4/184085679471.files/image056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95" y="350"/>
              <a:ext cx="2643" cy="1707"/>
            </a:xfrm>
            <a:prstGeom prst="rect">
              <a:avLst/>
            </a:prstGeom>
            <a:noFill/>
          </p:spPr>
        </p:pic>
        <p:pic>
          <p:nvPicPr>
            <p:cNvPr id="32770" name="Picture 2" descr="http://ok-t.ru/studopediaru/baza4/184085679471.files/image057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99" y="224"/>
              <a:ext cx="2149" cy="1520"/>
            </a:xfrm>
            <a:prstGeom prst="rect">
              <a:avLst/>
            </a:prstGeom>
            <a:noFill/>
          </p:spPr>
        </p:pic>
      </p:grp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Чизельный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плуг – глубокорыхлитель ПЧ-4,5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предназначен для рыхления почвы по отвальным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безотвальнымфонам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углублением пахотного горизонта, безотвальной обработки почвы взамен зяблевой и весенней вспашек, глубокого рыхления почвы на склонах и пахотных полях.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454967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7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Чизельный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плуг ПЧ-4,5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а, б – схемы размещения рабочих органов; в, г – разновидности рыхлителей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рыхлители; 2 – опорные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колѐса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3 – навеска; 4 – рама; 5 – регулятор глубины; 6 – стойка; 7 – обтекатель; 8 – долото; 9 – стрельчатая лапа.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Устройство (рис. 7): плуг состоит из треугольной рамы 4, рабочих органов – рыхлителей 1, опорных </a:t>
            </a:r>
            <a:r>
              <a:rPr lang="ru-RU" sz="2800" dirty="0" err="1" smtClean="0"/>
              <a:t>колѐс </a:t>
            </a:r>
            <a:r>
              <a:rPr lang="ru-RU" sz="2800" dirty="0" smtClean="0"/>
              <a:t>2, регулятора глубины обработки 5, навески 3 и подставки. На раме плуга устанавливают девять или одиннадцать рыхлителей. Составные части рыхлителя: стойка 6, обтекатель 7, долото шириной 60 мм или стрельчатая лапа 9 захватом 270 мм. </a:t>
            </a:r>
            <a:r>
              <a:rPr lang="ru-RU" sz="2800" i="1" dirty="0" smtClean="0"/>
              <a:t>Принцип</a:t>
            </a:r>
            <a:r>
              <a:rPr lang="en-US" sz="2800" i="1" dirty="0" smtClean="0"/>
              <a:t> </a:t>
            </a:r>
            <a:r>
              <a:rPr lang="ru-RU" sz="2800" i="1" dirty="0" smtClean="0"/>
              <a:t>работы</a:t>
            </a:r>
            <a:r>
              <a:rPr lang="ru-RU" sz="2800" i="1" dirty="0" smtClean="0"/>
              <a:t>:</a:t>
            </a:r>
            <a:r>
              <a:rPr lang="ru-RU" sz="2800" dirty="0" smtClean="0"/>
              <a:t>	</a:t>
            </a:r>
            <a:r>
              <a:rPr lang="ru-RU" sz="2800" dirty="0" smtClean="0"/>
              <a:t>при</a:t>
            </a:r>
            <a:r>
              <a:rPr lang="en-US" sz="2800" dirty="0" smtClean="0"/>
              <a:t> </a:t>
            </a:r>
            <a:r>
              <a:rPr lang="ru-RU" sz="2800" dirty="0" smtClean="0"/>
              <a:t>движении</a:t>
            </a:r>
            <a:r>
              <a:rPr lang="ru-RU" sz="2800" dirty="0" smtClean="0"/>
              <a:t>	машинно-тракторного	агрегата	</a:t>
            </a:r>
            <a:r>
              <a:rPr lang="ru-RU" sz="2800" dirty="0" smtClean="0"/>
              <a:t>по</a:t>
            </a:r>
            <a:r>
              <a:rPr lang="en-US" sz="2800" dirty="0" smtClean="0"/>
              <a:t> </a:t>
            </a:r>
            <a:r>
              <a:rPr lang="ru-RU" sz="2800" dirty="0" smtClean="0"/>
              <a:t>полю </a:t>
            </a:r>
            <a:r>
              <a:rPr lang="ru-RU" sz="2800" dirty="0" smtClean="0"/>
              <a:t>долотообразные рыхлители разрыхляют </a:t>
            </a:r>
            <a:r>
              <a:rPr lang="ru-RU" sz="2800" dirty="0" err="1" smtClean="0"/>
              <a:t>уплотнѐнную </a:t>
            </a:r>
            <a:r>
              <a:rPr lang="ru-RU" sz="2800" dirty="0" smtClean="0"/>
              <a:t>подошву, образовавшуюся после вспашки лемешными плугами на глубину до 45 см, что обеспечивает хорошую аэрацию и инфильтрацию дождевых и талых вод. </a:t>
            </a:r>
            <a:r>
              <a:rPr lang="ru-RU" sz="2800" dirty="0" err="1" smtClean="0"/>
              <a:t>Чизельный</a:t>
            </a:r>
            <a:r>
              <a:rPr lang="ru-RU" sz="2800" dirty="0" smtClean="0"/>
              <a:t> плуг, оборудованный стрельчатыми лапами, рыхлит тяжелые почвы на глубину до 30 см и одновременно подрезает корневища сорной растительности.</a:t>
            </a:r>
            <a:endParaRPr lang="ru-RU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Ширина захвата плуга 4,5 м, рабочая скорость до 6 км/ч, производительность 3,2 га/ч. Его </a:t>
            </a:r>
            <a:r>
              <a:rPr lang="ru-RU" sz="2800" dirty="0" err="1" smtClean="0"/>
              <a:t>агрегатируют</a:t>
            </a:r>
            <a:r>
              <a:rPr lang="ru-RU" sz="2800" dirty="0" smtClean="0"/>
              <a:t> с тракторами К-700 и К-701.</a:t>
            </a:r>
          </a:p>
          <a:p>
            <a:r>
              <a:rPr lang="ru-RU" sz="2800" dirty="0" err="1" smtClean="0"/>
              <a:t>Чизельный</a:t>
            </a:r>
            <a:r>
              <a:rPr lang="ru-RU" sz="2800" dirty="0" smtClean="0"/>
              <a:t> плуг ПЧ-2,5 шириной захвата 2,5 м </a:t>
            </a:r>
            <a:r>
              <a:rPr lang="ru-RU" sz="2800" dirty="0" err="1" smtClean="0"/>
              <a:t>агрегатируют</a:t>
            </a:r>
            <a:r>
              <a:rPr lang="ru-RU" sz="2800" dirty="0" smtClean="0"/>
              <a:t> с тракторами Т-150 и Т-150 К.</a:t>
            </a:r>
            <a:endParaRPr lang="ru-RU" sz="2800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2143116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3888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регулировки.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 обработки почвы и посева определяется соответствием основных показателей работы почвообрабатывающих и посевных машин заданным агротехническим требованиям, что достигается их правильной технологической настройкой и регулировкой.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Прежде всего, каждая машина должна быть комплектной, исправной и иметь правильную расстановку рабочих органов (корпусов, предплужников, сошников,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загортачей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Регулировки и технологические настройки механизаторы должны проводить сначала на ровных площадках машинного двора в соответствии с руководствами по эксплуатации машин, а затем окончательно совместно с агрономами при первых проходах агрегатов в поле.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643182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Плуги должны комплектоваться корпусами единого типа. Места расположения корпусов плуга на раме строго зафиксированы, а предплужники и дисковый нож устанавливаются относительно корпусов. Носки лемехов основных корпусов должны находиться на одной линии, а кромки лезвий лемехов располагаться в одной плоскости.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Предплужники устанавливают впереди корпусов так, чтобы расстояние между носками лемехов предплужника и основного корпуса (по ходу плуга) равнялось 250…300 мм и обеспечивалась глубина обработки на 10- 12 см (рис. 8).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Полевой обрез предплужника должен лежать в плоскости полевого обреза основного корпуса. Допустимое отклонение в сторону непаханого поля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953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 15 мм. Дисковый нож крепят перед последним предплужником так, чтобы его центр находился над носком предплужника, а плоскость диска располагалась параллельно</a:t>
            </a:r>
            <a:r>
              <a:rPr lang="ru-RU" sz="2400" dirty="0" smtClean="0"/>
              <a:t> ходу плуга.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953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53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5" name="image3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4136" y="4000503"/>
            <a:ext cx="2113452" cy="2857497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36538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9124" y="4500570"/>
            <a:ext cx="4357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Рис. 8 – Схема установки предплужника и дискового ножа на раме плуга.</a:t>
            </a:r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Режущая кромка ножа должна находиться на 15 мм ниже носка лемеха предплужника, а плоскость диска ножа выступать на 10…15 мм в сторону поля от полевого обреза предплужника.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964353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+mj-lt"/>
                <a:cs typeface="Arial" pitchFamily="34" charset="0"/>
              </a:rPr>
              <a:t>Предварительную настройку навесных пахотных агрегатов на заданную глубину вспашки проводят на ровной площадке с твердым покрытием</a:t>
            </a:r>
            <a:r>
              <a:rPr lang="ru-RU" sz="2400" dirty="0" smtClean="0">
                <a:latin typeface="+mj-lt"/>
              </a:rPr>
              <a:t>. </a:t>
            </a:r>
            <a:r>
              <a:rPr lang="ru-RU" sz="2400" dirty="0" smtClean="0">
                <a:latin typeface="+mj-lt"/>
                <a:cs typeface="Arial" pitchFamily="34" charset="0"/>
              </a:rPr>
              <a:t>Для этого трактор с навешенным плугом устанавливают на бруски, высота которых равна разности заданной глубины вспашки и глубины погружения колес в почву (2…3 см). Бруски устанавливают под все колеса трактора и опорные колеса плуга. Потом винтовым механизмом опорного колеса опускают плуг до касания корпусов с поверхностью площадки. Правым раскосом и верхней центральной тягой механизма навески трактора выравнивают раму плуга в продольном и поперечном направлениях и делают соответствующие отметки на стойке механизма опорных колес и винтах раскоса и центральной тяги навески трактора. </a:t>
            </a:r>
            <a:endParaRPr lang="ru-RU" sz="24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Окончательную настройку плуга на заданную глубину вспашки производят в полевых условиях. Предварительная настройка полунавесных пахотных агрегатов на заданную глубину вспашки проводится аналогично навесным.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Качество вспашки во многом зависит от способов формирования свальных гребней и разъемных борозд, а также прямолинейности движения пахотных агрегатов при первых проходах.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071810"/>
            <a:ext cx="88582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Глубина вспашки оборотными плугами ППО-4-40 и ППО-5-40 устанавливается рукояткой силового регулятора трактора, а также вращением гайки на штоке механизма регулировки глубины пахоты, расположенного на ходе колесном. Установка заданной глубины пахоты производится непосредственно в поле.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Контрольные вопросы: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каким признакам классифицируют плуги?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устроен корпус плуга? Назвать его рабочие и служебные части, их назначение.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Какие основные и вспомогательные органы входят в состав навесного плуга ПЛН-5- 35?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каких почвах применяют для вспашки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лемехи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трапецеидальной, долотообразной, зубчатой формы и с выдвижным долотом?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Указать в каких случаях применяют цилиндрический, культурный, полувинтовой и винтовой отвалы?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Какую роль выполняет полевая доска в корпусе плуга?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Какую роль выполняет предплужник в плуге?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чѐм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преимущество плугов гладкой вспашки по сравнению с плугами общего назначения?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регулировки машин.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Выполняют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вспашку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глубину 20…35 см после предшествующей культуры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плугом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оборотом почвенного пласта и последующим его рыхлением. Почву, подверженную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ветровой эрозии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рыхлят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без оборота пласта на глубину 25…40 см.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73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этом корпус – основной рабочий орган плуга. В его состав (рис. 1) входят: стойка 1 с башмаком 2, на которой закреплены лемех 4, отвал 5 и полевая доска 3.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Рабочими частями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корпуса плуга являются лемех и отвал, а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служебными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полевая доска и стойка.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73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0.jpeg" descr="http://ok-t.ru/studopediaru/baza4/184085679471.files/image05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00372"/>
            <a:ext cx="4286248" cy="406137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Лемех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подрезает пласт почвы и направляет на отвал. Он воспринимает большое давление пласта и быстро изнашивается: теряет первоначальную форму и затупляется, это может привести к нарушению технологического процесса вспашки. Кроме того, по мере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затупления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лемеха возрастают тяговое сопротивление плуга и расход топлива.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350043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Рис. 1 – Корпус отвального культурного плуга:</a:t>
            </a:r>
          </a:p>
          <a:p>
            <a:r>
              <a:rPr lang="ru-RU" sz="2800" dirty="0"/>
              <a:t>1–стойка; 2 – башмак; 3– полевая доска; 4 – лемех; 5 – отвал.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Существуют различные формы и конструкции лемехов.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Трапецеидальный лемех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(рис. 2, а) применяют для вспашки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лѐгких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почв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Он наиболее прост в изготовлении по сравнению с другими, но быстро изнашивается.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Долотообразный лемех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(рис. 2, б) служит для вспашки средних и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тяжѐлых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по гранулометрическому составу почв. Он имеет вытянутый носок в виде долота, который обеспечивает устойчивую работу всего корпуса и уменьшает износ режущей части.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image31.png" descr="http://ok-t.ru/studopediaru/baza4/184085679471.files/image05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929198"/>
            <a:ext cx="4214810" cy="1928802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6248" y="4549676"/>
            <a:ext cx="485775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– трапецеидальный; б – долотообразный; в – зубчатый; г – с выдвижным долотом.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2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Лемехи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плугов: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носок; 2 – лезвие; 3 – пятка; 4 – магазин; 5 – долото; 6 – зуб.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Зубчатый лемех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(рис. 2, в) применяют при вспашке пересохших почв. У него вырезана половина лезвия, благодаря чему он одной частью подрезает пласт, а другой – отрывает. Так как во втором случае требуется меньше усилия, то тяговое сопротивление при работе агрегата снижается.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Лемех с выдвижным долотом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(рис. 2, г) состоит из собственно лемеха и выдвижного долота, изготовленного из стальной полосы. Его рекомендуется использовать при работе на средних и плотных почвах,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засорѐнных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камнями.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4429132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Отвал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отрезает пласт от стенки борозды, деформирует его, сдвигает в сторону и оборачивает верхним слоем вниз. По форме рабочей поверхности различают отвалы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цилиндрические, культурные, полувинтовые и винтовые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Цилиндрический </a:t>
            </a:r>
            <a:r>
              <a:rPr lang="ru-RU" sz="2800" dirty="0"/>
              <a:t>отвал применяют на предплужниках. Его рабочая поверхность представляет собой часть цилиндра. Такая отвальная поверхность не годится для основных корпусов из-за недостаточного крошения и оборота ими пласта почвы.</a:t>
            </a:r>
          </a:p>
          <a:p>
            <a:r>
              <a:rPr lang="ru-RU" sz="2800" i="1" dirty="0"/>
              <a:t>Культурный </a:t>
            </a:r>
            <a:r>
              <a:rPr lang="ru-RU" sz="2800" dirty="0"/>
              <a:t>отвал чаще всего устанавливают на плугах общего назначения (ПЛН-5-35, ПЛП-6-35 и др.). Он хорошо сочетается с предплужником. Полувинтовые и винтовые отвалы обычно крепят на специальных плугах.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857628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Полевая доска </a:t>
            </a:r>
            <a:r>
              <a:rPr lang="ru-RU" sz="2800" dirty="0"/>
              <a:t>обеспечивает устойчивый ход корпуса, разгружает стойку от боковых усилий, предупреждает осыпание стенки борозды. Полевой доской корпус опирается на стенку борозды, поэтому она испытывает большие усилия и сильно </a:t>
            </a:r>
            <a:r>
              <a:rPr lang="ru-RU" sz="2800" dirty="0" smtClean="0"/>
              <a:t>истирается. </a:t>
            </a:r>
            <a:r>
              <a:rPr lang="ru-RU" sz="2800" dirty="0" err="1"/>
              <a:t>Еѐ </a:t>
            </a:r>
            <a:r>
              <a:rPr lang="ru-RU" sz="2800" dirty="0"/>
              <a:t>крепят к стойке с тыльной стороны под углом 2…3° к стенке борозды.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Пятикорпусный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навесной плуг ПЛН-5-35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предназначен для вспашки почв с удельным сопротивлением до 0,09 МПа, не засоренных камнями, на глубину до 30 см.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Агрегатируют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тракторами типа Т-150, Т-150К. Плуг состоит из рабочих и вспомогательных органов. Рабочие органы (рис. 3)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корпус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предплужник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плоский нож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(на рис. не показан). Вспомогательные органы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рама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прицепным или навесным устройством,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опорное колесо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7,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механизм заглубления и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выглубления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корпусов.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2.jpeg" descr="http://ok-t.ru/studopediaru/baza4/184085679471.files/image052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472" y="0"/>
            <a:ext cx="8215370" cy="421481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418034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Рис. – 3 Плуг ПЛН-5-35:</a:t>
            </a:r>
          </a:p>
          <a:p>
            <a:r>
              <a:rPr lang="ru-RU" sz="2400" dirty="0"/>
              <a:t>1 – предплужник; 2 – корпус; 3 – прицепка для борон; 4- главная балка; 5 – кронштейн дискового ножа; 6 – винт регулирования глубины вспашки; 7 – опорное колесо; 8 – раскос; 9 – присоединительная проушина; 10 – продольная балка; 11 – подкосы навески; 12 – кронштейны присоединительных пальцев; 13– присоединительные пальцы; 14 – поперечная балка.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EFEFE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2586</Words>
  <Application>Microsoft Office PowerPoint</Application>
  <PresentationFormat>Экран (4:3)</PresentationFormat>
  <Paragraphs>101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AsusPc</dc:creator>
  <cp:lastModifiedBy>AsusPc</cp:lastModifiedBy>
  <cp:revision>3</cp:revision>
  <dcterms:created xsi:type="dcterms:W3CDTF">2022-02-07T09:49:23Z</dcterms:created>
  <dcterms:modified xsi:type="dcterms:W3CDTF">2022-02-08T07:10:38Z</dcterms:modified>
</cp:coreProperties>
</file>