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9" r:id="rId4"/>
    <p:sldId id="260" r:id="rId5"/>
    <p:sldId id="278" r:id="rId6"/>
    <p:sldId id="279" r:id="rId7"/>
    <p:sldId id="261" r:id="rId8"/>
    <p:sldId id="262" r:id="rId9"/>
    <p:sldId id="263" r:id="rId10"/>
    <p:sldId id="268" r:id="rId11"/>
    <p:sldId id="264" r:id="rId12"/>
    <p:sldId id="270" r:id="rId13"/>
    <p:sldId id="265" r:id="rId14"/>
    <p:sldId id="275" r:id="rId15"/>
    <p:sldId id="266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C7649E5-8D4A-48E9-9599-B8959EB7BE08}" type="datetimeFigureOut">
              <a:rPr lang="ru-RU" smtClean="0"/>
              <a:pPr/>
              <a:t>11.11.2015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1A29540-8E27-405B-90A9-B568C016150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1071546"/>
            <a:ext cx="7772400" cy="30718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Общие </a:t>
            </a:r>
            <a:r>
              <a:rPr lang="ru-RU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сведения об автоматизированных системах управления (АСУ</a:t>
            </a:r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)</a:t>
            </a:r>
            <a:endParaRPr lang="ru-RU" sz="6000" b="1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074" name="Picture 2" descr="C:\Program Files\Microsoft Office\MEDIA\CAGCAT10\j030052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206" y="4714884"/>
            <a:ext cx="1452566" cy="142876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57200" y="142852"/>
            <a:ext cx="8305800" cy="4143404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/>
              <a:t> 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Автоматизированные системы</a:t>
            </a:r>
            <a:b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управления (АСУ)</a:t>
            </a:r>
            <a:r>
              <a:rPr lang="ru-RU" sz="5400" dirty="0"/>
              <a:t/>
            </a:r>
            <a:br>
              <a:rPr lang="ru-RU" sz="5400" dirty="0"/>
            </a:br>
            <a:r>
              <a:rPr lang="ru-RU" sz="5400" b="1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</a:p>
        </p:txBody>
      </p:sp>
      <p:pic>
        <p:nvPicPr>
          <p:cNvPr id="4098" name="Picture 2" descr="C:\Program Files\Microsoft Office\MEDIA\CAGCAT10\j023468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4857760"/>
            <a:ext cx="1728791" cy="1438280"/>
          </a:xfrm>
          <a:prstGeom prst="rect">
            <a:avLst/>
          </a:prstGeom>
          <a:noFill/>
        </p:spPr>
      </p:pic>
      <p:pic>
        <p:nvPicPr>
          <p:cNvPr id="6" name="Picture 3" descr="E:\МОЯ РАБОТА\Лицей №7\Автоматизация производства\автоматизация,картинки\АСУ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50043"/>
            <a:ext cx="2643206" cy="21079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МОЯ РАБОТА\Лицей №7\Автоматизация производства\автоматизация,картинки\АСУ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3214686"/>
            <a:ext cx="5486400" cy="364331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500834"/>
          </a:xfrm>
        </p:spPr>
        <p:txBody>
          <a:bodyPr>
            <a:normAutofit/>
          </a:bodyPr>
          <a:lstStyle/>
          <a:p>
            <a:pPr marL="88900" indent="20638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Автоматизированные системы управления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в отличие от автоматических систем управления, предполагают обязательным компонентом системы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человека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оператора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8900" indent="20638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должен быть специально обученный человек, знающий и умеющий работать в системе, иначе система не сможет функционировать.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88900" indent="20638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Эти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системы применяются для автоматизации как технологических процессов на производстве, так и для автоматизации умственного труда человека.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8786842" cy="650083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Автоматизированные системы (АСУ) структурно имеют в своем составе следующие компоненты:</a:t>
            </a:r>
          </a:p>
          <a:p>
            <a:pPr lvl="0"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Персональный компьютер (один или несколько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Специальное прикладное программное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обеспечение 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Специальное аппаратное обеспечение (для АСУ технологических процессов или САПР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Оператор (один или несколько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4" name="Picture 4" descr="E:\МОЯ РАБОТА\Лицей №7\Автоматизация производства\автоматизация,картинки\АСУ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496"/>
            <a:ext cx="1428750" cy="19907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E:\МОЯ РАБОТА\Лицей №7\Автоматизация производства\автоматизация,картинки\Схема работы АСУ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714356"/>
            <a:ext cx="8483584" cy="501651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500298" y="5929330"/>
            <a:ext cx="45368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Схема работы АСУ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E:\МОЯ РАБОТА\Лицей №7\Автоматизация производства\автоматизация,картинки\Состав АСУ дорожного движен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00042"/>
            <a:ext cx="6963352" cy="49161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642910" y="5643578"/>
            <a:ext cx="7895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 АСУ дорожного движения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АСУТП</a:t>
            </a:r>
            <a:b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3357586"/>
          </a:xfrm>
        </p:spPr>
        <p:txBody>
          <a:bodyPr>
            <a:normAutofit fontScale="92500" lnSpcReduction="20000"/>
          </a:bodyPr>
          <a:lstStyle/>
          <a:p>
            <a:pPr marL="0" indent="0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АСУТП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программа, функционирующая в компьютере, управляет технологическим оборудованием.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этом состояние объекта отражается на экране монитора в виде, так называемой,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мнемосхемы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на которой значками, рисунками изображено технологическое оборудования, а состояние отдельных аппаратов объекта отображается индикаторами, цветом, надписями, числами и т.п.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0" y="4143380"/>
            <a:ext cx="5643570" cy="271462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Оператор может задавать режимы работы, вмешиваться в ход процесса с пульта компьютера и наблюдать за работой оборудования и его состоянием.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 descr="E:\МОЯ РАБОТА\Лицей №7\Автоматизация производства\автоматизация,картинки\АСУ ТП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4000504"/>
            <a:ext cx="3500430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357322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Автоматизированные системы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проектирования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57364"/>
            <a:ext cx="9144000" cy="471717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Автоматизированные системы проектирования (САПР)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автоматизируют процесс изготовления чертежей конструктором, позволяют сформировать в автоматическом режиме управляющую программу для обрабатывающего станка с ЧПУ.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Примерами таких систем являются:</a:t>
            </a:r>
          </a:p>
          <a:p>
            <a:pPr lvl="0"/>
            <a:r>
              <a:rPr 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AutoCAD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/>
            <a:r>
              <a:rPr 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PiCAD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/>
            <a:r>
              <a:rPr lang="ru-RU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ArchiCAD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/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КОМПАС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2051" name="Picture 3" descr="E:\МОЯ РАБОТА\Лицей №7\Картинки\Транспорт,техника\Рисунок1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3217" y="4859317"/>
            <a:ext cx="2490783" cy="19986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500042"/>
            <a:ext cx="8858312" cy="6357958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Конструктор не просто «рисует» чертеж, а собирает его из готовых «кирпичиков», деталей, которые находятся в системной библиотеке, при этом многие процессы изготовления чертежа автоматизированы, например, простановка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размеров.</a:t>
            </a:r>
          </a:p>
          <a:p>
            <a:pPr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Различные САПР охватывают практически все стадии разработки и производства новых изделий, начиная от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исходной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модели будущего изделия и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заканчивая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конструкторской и технологической документацией, управляющими программами для автоматизированного оборудования, нормами времени на изготовление отдельных деталей и расходом материалов.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71480"/>
            <a:ext cx="8643998" cy="6143668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Современные САПР позволяют не только резко сократить время и затраты на разработку и подготовку нового изделия, но и в значительной степени усовершенствовать возможности самого разрабатываемого изделия. Этим качеством обладают прежде всего САПР, позволяющие моделировать работу изделия или его узлов в реальных условиях эксплуатации. 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Например, прочность, а значит, масса и расход материала для деталей автомобиля могут быть определены и проверены до того, как будет создан первый образец машины. 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 были спроектированы современный самолет истребитель СУ, лопатки для газовых турбин, обмотки и полюса электромагнитов сложной формы для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суперколайдера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(ускорителя элементарных частиц) и установки для исследования термоядерного синтеза ТОКАМАК и многое другое.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14446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Автоматизированные системы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учета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14488"/>
            <a:ext cx="8686800" cy="5143512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Автоматизированные системы учета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состоят, в основном, из базы данных, в которую оператор вносит новые данные, выполняет поиск и выборку существующих данных, формирует разного рода документы для печати и т.п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этих системах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центральная база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установлена на одном главном компьютере и доступ к ней осуществляется с других компьютеров по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локальным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или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глобальным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компьютерным сетям.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 – оператор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задает режим работы, вводит и выводит информацию, формирует различные документы, задает условия для поиска и выборки информации. Все остальное – расчеты, формирование документов, пополнение информации в базе и т.п. выполняет компьютер, точнее программа.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МОЯ РАБОТА\Лицей №7\Автоматизация производства\автоматизация,картинки\АСУ подачей воздух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0042"/>
            <a:ext cx="3564025" cy="43243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4572008"/>
            <a:ext cx="28424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АСУ подачей воздуха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E:\МОЯ РАБОТА\Лицей №7\Автоматизация производства\автоматизация,картинки\АСУ светом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2848" y="642918"/>
            <a:ext cx="2835432" cy="17373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6929454" y="2571744"/>
            <a:ext cx="17187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АСУ светом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E:\МОЯ РАБОТА\Лицей №7\Автоматизация производства\автоматизация,картинки\АСУ сушильной камеры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3000372"/>
            <a:ext cx="2190750" cy="2905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5929322" y="6000768"/>
            <a:ext cx="32146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АСУ сушильной камеры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E:\МОЯ РАБОТА\Лицей №7\Автоматизация производства\автоматизация,картинки\АСУ центральным тепловым пунктом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2428868"/>
            <a:ext cx="1524000" cy="10668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143239" y="3571876"/>
            <a:ext cx="27860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АСУ центральным тепловым пунктом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E:\МОЯ РАБОТА\Лицей №7\Автоматизация производства\автоматизация,картинки\-светильники с АСУ.jpg"/>
          <p:cNvPicPr>
            <a:picLocks noChangeAspect="1" noChangeArrowheads="1"/>
          </p:cNvPicPr>
          <p:nvPr/>
        </p:nvPicPr>
        <p:blipFill>
          <a:blip r:embed="rId6" cstate="print"/>
          <a:srcRect t="4373"/>
          <a:stretch>
            <a:fillRect/>
          </a:stretch>
        </p:blipFill>
        <p:spPr bwMode="auto">
          <a:xfrm>
            <a:off x="2928926" y="4500570"/>
            <a:ext cx="2772898" cy="17766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3071802" y="6488668"/>
            <a:ext cx="2669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Светильники с АСУ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9001156" cy="6500834"/>
          </a:xfrm>
        </p:spPr>
        <p:txBody>
          <a:bodyPr>
            <a:normAutofit fontScale="77500" lnSpcReduction="20000"/>
          </a:bodyPr>
          <a:lstStyle/>
          <a:p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Примерами таких систем служат системы </a:t>
            </a:r>
            <a:r>
              <a:rPr lang="ru-RU" sz="3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«1С-Предприятие 7.7 или 8.0»</a:t>
            </a:r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«Парус», «</a:t>
            </a:r>
            <a:r>
              <a:rPr lang="ru-RU" sz="31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ИнФин</a:t>
            </a:r>
            <a:r>
              <a:rPr lang="ru-RU" sz="3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», базы данных налоговой службы </a:t>
            </a:r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3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пенсионного фонда</a:t>
            </a:r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паспортного учета граждан</a:t>
            </a:r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учета транспортных средств</a:t>
            </a:r>
            <a:r>
              <a:rPr lang="ru-RU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системы </a:t>
            </a:r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абонентского учета и др.</a:t>
            </a:r>
          </a:p>
          <a:p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Такие АСУ могут устанавливаться как на отдельный компьютер, так и на несколько. В последнем случае требуется компьютерная сеть. Для бухгалтерии учреждения потребуется локальная сеть. А для системы, например, налоговой службы или банка глобальная, так как компьютеры в этом случае разнесены друг от друга на значительные расстояния.</a:t>
            </a:r>
          </a:p>
          <a:p>
            <a:r>
              <a:rPr lang="ru-RU" sz="3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 конкретного прикладного программного обеспечения определяется конкретными задачами на каждом рабочем месте. Прикладное программное обеспечение имеет свои требования к аппаратной части (ПК) и системному ПО, которые нужно обязательно учитывать при приобретении и внедрении АСУ.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МОЯ РАБОТА\Лицей №7\Автоматизация производства\автоматизация,картинки\контроллеры для СУ дизельным двигателе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857232"/>
            <a:ext cx="5837856" cy="442915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2844" y="5429264"/>
            <a:ext cx="885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Контроллер</a:t>
            </a:r>
          </a:p>
          <a:p>
            <a:pPr algn="ctr"/>
            <a:r>
              <a:rPr lang="ru-RU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СУ дизельным двигателем</a:t>
            </a:r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МОЯ РАБОТА\Лицей №7\Картинки\Транспорт,техника\IN00557_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571720"/>
            <a:ext cx="6238293" cy="428628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71438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Экспертные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системы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142984"/>
            <a:ext cx="8543956" cy="5431552"/>
          </a:xfrm>
        </p:spPr>
        <p:txBody>
          <a:bodyPr>
            <a:normAutofit fontScale="92500"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Есть еще один особый класс автоматизированных систем – </a:t>
            </a: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экспертные системы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Это программы с базой данных, в какой либо профессиональной области, например, в медицине. Врач вводит симптомы болезни и результаты анализов. Система, выполняя программу, сравнивает полученную информацию со своей базой данных, формирует экспертное заключение и выдает диагноз и советы по лечению. В сомнительных случаях или при недостаточной информации, система выдает соответствующее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сообщение.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143008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Информационно-поисковые системы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43050"/>
            <a:ext cx="9144000" cy="5214950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Отдельный класс систем, называемых </a:t>
            </a: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Информационно-поисковые системы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(ИПС), оказывают неоценимую помощь в работе различных служб и организаций. Например ИПС 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ГАРАНТ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содержит всю нормативно правовую базу нашего государства, включая региональные законодательные акты (законы, указы, постановления, кодексы и т.п.). Существует аналогичная система 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НПС – </a:t>
            </a:r>
            <a:r>
              <a:rPr lang="ru-RU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нормативно-правовая-система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которая содержит все законы и постановления правительства и местных (на уровне субъектов государства) органов власти.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Кроме этого, существуют различные </a:t>
            </a: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справочные базы данных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системы, содержащие информацию в различных областях деятельности, например справочник строительных норм и правил, справочник номенклатуры радиодеталей и т.п.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93</TotalTime>
  <Words>863</Words>
  <Application>Microsoft Office PowerPoint</Application>
  <PresentationFormat>Экран (4:3)</PresentationFormat>
  <Paragraphs>48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Городская</vt:lpstr>
      <vt:lpstr>Общие сведения об автоматизированных системах управления (АСУ)</vt:lpstr>
      <vt:lpstr> Автоматизированные системы  управления (АСУ)  </vt:lpstr>
      <vt:lpstr>Слайд 3</vt:lpstr>
      <vt:lpstr>Слайд 4</vt:lpstr>
      <vt:lpstr>Слайд 5</vt:lpstr>
      <vt:lpstr>Слайд 6</vt:lpstr>
      <vt:lpstr>АСУТП </vt:lpstr>
      <vt:lpstr>Автоматизированные системы проектирования</vt:lpstr>
      <vt:lpstr>Слайд 9</vt:lpstr>
      <vt:lpstr>Слайд 10</vt:lpstr>
      <vt:lpstr>Автоматизированные системы учета</vt:lpstr>
      <vt:lpstr>Слайд 12</vt:lpstr>
      <vt:lpstr>Слайд 13</vt:lpstr>
      <vt:lpstr>Слайд 14</vt:lpstr>
      <vt:lpstr>Экспертные системы</vt:lpstr>
      <vt:lpstr>Информационно-поисковые системы</vt:lpstr>
    </vt:vector>
  </TitlesOfParts>
  <Company>SamForum.ws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Автоматизация.Тема №4</dc:title>
  <dc:creator>Лапина Г.В.</dc:creator>
  <cp:lastModifiedBy>gua</cp:lastModifiedBy>
  <cp:revision>15</cp:revision>
  <dcterms:created xsi:type="dcterms:W3CDTF">2009-02-03T16:32:39Z</dcterms:created>
  <dcterms:modified xsi:type="dcterms:W3CDTF">2015-11-11T09:01:45Z</dcterms:modified>
</cp:coreProperties>
</file>