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8956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3255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7017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526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475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032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82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6358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003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97611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5006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9/13/2022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28608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57400"/>
            <a:ext cx="7772400" cy="2387600"/>
          </a:xfrm>
          <a:solidFill>
            <a:schemeClr val="bg2"/>
          </a:solidFill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Сущность стандартизации, её необходимость и цели.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066800"/>
            <a:ext cx="7886700" cy="5110163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Единичные показатели используют для выражения простых свойств продукции.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Комплексные показатели используют для выражения сложных свойств продукции.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Разновидностью комплексного показателя является интегральный показатель, он показывает какой полезный эффект приходится на каждый рубль затрат.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Базовый показатель – это показатели принятые за основу при сравнительной характеристики показателей качества.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Определяющие показатели – имеют решающее значение при оценке качества продукции.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показателей.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Оптимальное значение показателя.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Действительное значение показателя – определяемое одно- или многократным измерением.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Регламентированное значение показателя – устанавливается нормативными документами.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Предельное значение показателя –показатель качества, превышение или снижение которого регламентируют как несоответствие нормативному документу.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Показатели назначения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способность товаров удовлетворять физиологические и социальные потребности.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Номенклатура показателей назначения подразделяется на подгруппы: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Свойства функционального назначения отражают способность продукта выполнять их основные функции.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Свойства социального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азначения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Способность товара удовлетворять индивидуальные или общественные социальные потребности.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Свойства и показатели классификационного назначения способны выступать в качестве классификационных признаков.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Свойство и показатель универсального назначения, который удовлетворяет разнообразные потребности.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Показатель надежности характеризует способность продукции сохранять функциональное назначение в процессе хранения.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Сохраняемость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продукции – способность сохранить количественные и качественные характеристики в течении определенного количества времени.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сохраняемости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Потери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Выход стандартной продукции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Сроки хранения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Продукцию в зависимости от качества подразделяют на: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Стандартную – соответствующую установленным требованиям стандарта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Нестандартную – ту, что не соответствует требованиям стандарта по одному или нескольким показателям.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Дефекты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это несоответствие заданному или ожидаемому требованию и требованию относящемуся к безопасности.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1\Desktop\тух-ые-овощи-3554419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819400"/>
            <a:ext cx="4955458" cy="33004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дефектов: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71500" indent="-57150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степени значимости:</a:t>
            </a:r>
          </a:p>
          <a:p>
            <a:pPr marL="571500" indent="-5715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Критические – не соответствующие требованиям, могут нанести вред жизни человека и окружающей среды.</a:t>
            </a:r>
          </a:p>
          <a:p>
            <a:pPr marL="571500" indent="-5715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Значительные – существенно влияют на использование продукции по назначению, но не влияющие на безопасность потребителя.</a:t>
            </a:r>
          </a:p>
          <a:p>
            <a:pPr marL="571500" indent="-57150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Малозначительные – несоответствия, которые не оказывают существенного влияния на потребительские свойства, надежность и безопасность.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524000"/>
            <a:ext cx="7886700" cy="46529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Брак – продукция, с выявленными устранимыми и неустранимыми несоответствиями по одному показателю или их комплексу.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Отходы – разновидность брака с неустранимыми, значительными или критическими дефектами.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Ликвидные дефекты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дефекты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 возможно исправить.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Неликвидные дефекты –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дефекты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которые невозможно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справить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Факторы влияющие на формирование товарного сорта: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Сырье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Условия и сроки хранения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зависимости от преобладания одного из факторов или их комплексного воздействия на значение показателей, определяющих товарный сорт различают: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Сырьевой принцип обусловлен особенностью сырья.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Технологический принцип.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295400"/>
            <a:ext cx="7886700" cy="4881563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зависимости от наличия методов и средств устранения дефекты делят на: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Устранимые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Неустранимые 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зависимости от места возникновения дефекты делят на: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Технологические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Предреализационные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Послереализационные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Стандартизация – это деятельность направленная на разработку установление требований, норм, правил, характеристик обязательных и рекомендованных для выполнения, обеспечивающая право потребителя на приобретение товаров высокого качества за приемлемую цену. </a:t>
            </a: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Цель: защита интересов потребителя и государства по вопросам качества продукции процессов и услуг согласно федеральному закону  техническом регулировании.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Основные стадии жизненного цикла продукции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Проектирование – устанавливаются требования рынка к ассортименту, качеству и безопасности продукта. Выбор и обоснование номенклатуры показателей качества и безопасности новой продукции. Разработка рецептуры, технической инструкции, требований к качеству и безопасности продукта.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Стадия производства – точное выполнение требований утвержденных в нормативных документах.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Потребление – оценка условий потребления продукции, способы сбора информации от потребителей о качестве и безопасности продукции.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Утилизация.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1143000"/>
            <a:ext cx="7886700" cy="5033963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Риск – угроза потери чего-либо, вероятность возникновения неблагоприятных событий в деятельности предприятия, когда появляется возможность потери безопасности, производимой продукции.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Классификация рисков: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времени возникновения может быть ретроспективными текущими и перспективными.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характеру учета: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Внешние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внутренние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Опасности, связанные с пищевой продукцией: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Биологические риски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Химические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Физические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ХАССП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Данная система разработана на основе менеджмента пищевых продуктов.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Принципы системы ХАССП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и оценка опасностей связанной с пищевой продукцией по всей цепочке.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ККТ для контроля каждой опасности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системы мониторинга ККТ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Требования к общепринятым основным элементам необходимым для обеспечения безопасности пищевых продуктов по всей пищевой цепи: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Обмен информацией 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менеджмента 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Программа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предворительных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условий </a:t>
            </a:r>
          </a:p>
          <a:p>
            <a:pPr marL="514350" indent="-514350">
              <a:buFont typeface="+mj-lt"/>
              <a:buAutoNum type="arabicParenR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Система ХАССП, её работа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Систему разрабатывают сотрудники предприятия, собираются команды, которые разрабатывают критические контрольные точки и способы и пути устранения рисков.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целей стандартизации: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Общие цели – связанны с выполнением требований стандартов.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Узкие, конкретные цели – относятся к определенной области деятельности отрасли производства товаров и услуг.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 стандартизации – продукция, процесс или услуга, для которых разрабатывают те или иные правила, требования, характеристики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Область стандартизации – совокупность взаимосвязанных объектов стандартизации.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Уровень стандартизации различается в зависимости от того участники какого географического или политического региона мира принимают стандарт: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Национальный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Региональный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Международный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Административно-территориальный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нормативных документов: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Национальные стандарты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Технический регламент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Руководящие нормативные документы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Свод правил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– нормативный документ, разработанный и утвержденный признанным органом. Он устанавливается на основании обобщенных результатов научных исследований, правил, технических достижений и практического опыта.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стандартов: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Основополагающий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Терминологический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на методы испытаний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на продукцию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на процесс, на услугу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Стандарт на совместимость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Способ применения нормативных документов: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Непосредственное использование в соответствующей области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Введение его в другой нормативный документ</a:t>
            </a:r>
          </a:p>
          <a:p>
            <a:pPr marL="514350" indent="-514350">
              <a:buFont typeface="+mj-lt"/>
              <a:buAutoNum type="arabicPeriod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Номенклатура показателей качества продукции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Качество – совокупность свойств продукции, обуславливающих её пригодность удовлетворять определенные потребности в соответствии с назначением.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Сельскохозяйственной продукции присуще разнообразие свойств: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Физические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Химические </a:t>
            </a:r>
          </a:p>
          <a:p>
            <a:pPr>
              <a:buFont typeface="Wingdings" pitchFamily="2" charset="2"/>
              <a:buChar char="q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биологические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Свойства продукции – объективная особенность, которая может проявляться при создании продукции, хранении, потреблении.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свойств: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Простое свойство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Сложное свойство </a:t>
            </a:r>
          </a:p>
          <a:p>
            <a:pPr marL="514350" indent="-51435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объективной оценки качества продукции, её свойства характеризуют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колличественно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 помощью показателей качества.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Показатель качества – количественное и качественное выражение свойств продукции, каждый показатель имеет наименование и значение.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Показатели качества делятся на группы, в зависимости от характеризуемых свойств (единичные и комплексные) или от назначения (базовые и определяющие).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1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Тема11</Template>
  <TotalTime>368</TotalTime>
  <Words>956</Words>
  <PresentationFormat>Экран (4:3)</PresentationFormat>
  <Paragraphs>121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Тема11</vt:lpstr>
      <vt:lpstr>Сущность стандартизации, её необходимость и цели.</vt:lpstr>
      <vt:lpstr>Слайд 2</vt:lpstr>
      <vt:lpstr>Слайд 3</vt:lpstr>
      <vt:lpstr>Слайд 4</vt:lpstr>
      <vt:lpstr>Слайд 5</vt:lpstr>
      <vt:lpstr>Слайд 6</vt:lpstr>
      <vt:lpstr>Номенклатура показателей качества продукции</vt:lpstr>
      <vt:lpstr>Слайд 8</vt:lpstr>
      <vt:lpstr>Слайд 9</vt:lpstr>
      <vt:lpstr>Слайд 10</vt:lpstr>
      <vt:lpstr>Виды показателей.</vt:lpstr>
      <vt:lpstr>Показатели назначения </vt:lpstr>
      <vt:lpstr>Слайд 13</vt:lpstr>
      <vt:lpstr>Показатели сохраняемости </vt:lpstr>
      <vt:lpstr>Дефекты </vt:lpstr>
      <vt:lpstr>Классификация дефектов:</vt:lpstr>
      <vt:lpstr>Слайд 17</vt:lpstr>
      <vt:lpstr>Факторы влияющие на формирование товарного сорта:</vt:lpstr>
      <vt:lpstr>Слайд 19</vt:lpstr>
      <vt:lpstr>Основные стадии жизненного цикла продукции</vt:lpstr>
      <vt:lpstr>Слайд 21</vt:lpstr>
      <vt:lpstr>Опасности, связанные с пищевой продукцией:</vt:lpstr>
      <vt:lpstr>Слайд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Azamatpolitsu</dc:creator>
  <cp:lastModifiedBy>1</cp:lastModifiedBy>
  <cp:revision>32</cp:revision>
  <dcterms:created xsi:type="dcterms:W3CDTF">2022-09-11T14:36:58Z</dcterms:created>
  <dcterms:modified xsi:type="dcterms:W3CDTF">2022-09-13T10:22:07Z</dcterms:modified>
</cp:coreProperties>
</file>