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17.xml" ContentType="application/vnd.openxmlformats-officedocument.presentationml.slide+xml"/>
  <Override PartName="/ppt/slides/slide218.xml" ContentType="application/vnd.openxmlformats-officedocument.presentationml.slide+xml"/>
  <Override PartName="/ppt/slides/slide219.xml" ContentType="application/vnd.openxmlformats-officedocument.presentationml.slide+xml"/>
  <Override PartName="/ppt/slides/slide220.xml" ContentType="application/vnd.openxmlformats-officedocument.presentationml.slide+xml"/>
  <Override PartName="/ppt/slides/slide221.xml" ContentType="application/vnd.openxmlformats-officedocument.presentationml.slide+xml"/>
  <Override PartName="/ppt/slides/slide222.xml" ContentType="application/vnd.openxmlformats-officedocument.presentationml.slide+xml"/>
  <Override PartName="/ppt/slides/slide223.xml" ContentType="application/vnd.openxmlformats-officedocument.presentationml.slide+xml"/>
  <Override PartName="/ppt/slides/slide224.xml" ContentType="application/vnd.openxmlformats-officedocument.presentationml.slide+xml"/>
  <Override PartName="/ppt/slides/slide225.xml" ContentType="application/vnd.openxmlformats-officedocument.presentationml.slide+xml"/>
  <Override PartName="/ppt/slides/slide226.xml" ContentType="application/vnd.openxmlformats-officedocument.presentationml.slide+xml"/>
  <Override PartName="/ppt/slides/slide227.xml" ContentType="application/vnd.openxmlformats-officedocument.presentationml.slide+xml"/>
  <Override PartName="/ppt/slides/slide228.xml" ContentType="application/vnd.openxmlformats-officedocument.presentationml.slide+xml"/>
  <Override PartName="/ppt/slides/slide229.xml" ContentType="application/vnd.openxmlformats-officedocument.presentationml.slide+xml"/>
  <Override PartName="/ppt/slides/slide230.xml" ContentType="application/vnd.openxmlformats-officedocument.presentationml.slide+xml"/>
  <Override PartName="/ppt/slides/slide231.xml" ContentType="application/vnd.openxmlformats-officedocument.presentationml.slide+xml"/>
  <Override PartName="/ppt/slides/slide232.xml" ContentType="application/vnd.openxmlformats-officedocument.presentationml.slide+xml"/>
  <Override PartName="/ppt/slides/slide233.xml" ContentType="application/vnd.openxmlformats-officedocument.presentationml.slide+xml"/>
  <Override PartName="/ppt/slides/slide234.xml" ContentType="application/vnd.openxmlformats-officedocument.presentationml.slide+xml"/>
  <Override PartName="/ppt/slides/slide235.xml" ContentType="application/vnd.openxmlformats-officedocument.presentationml.slide+xml"/>
  <Override PartName="/ppt/slides/slide236.xml" ContentType="application/vnd.openxmlformats-officedocument.presentationml.slide+xml"/>
  <Override PartName="/ppt/slides/slide237.xml" ContentType="application/vnd.openxmlformats-officedocument.presentationml.slide+xml"/>
  <Override PartName="/ppt/slides/slide238.xml" ContentType="application/vnd.openxmlformats-officedocument.presentationml.slide+xml"/>
  <Override PartName="/ppt/slides/slide239.xml" ContentType="application/vnd.openxmlformats-officedocument.presentationml.slide+xml"/>
  <Override PartName="/ppt/slides/slide240.xml" ContentType="application/vnd.openxmlformats-officedocument.presentationml.slide+xml"/>
  <Override PartName="/ppt/slides/slide241.xml" ContentType="application/vnd.openxmlformats-officedocument.presentationml.slide+xml"/>
  <Override PartName="/ppt/slides/slide242.xml" ContentType="application/vnd.openxmlformats-officedocument.presentationml.slide+xml"/>
  <Override PartName="/ppt/slides/slide243.xml" ContentType="application/vnd.openxmlformats-officedocument.presentationml.slide+xml"/>
  <Override PartName="/ppt/slides/slide244.xml" ContentType="application/vnd.openxmlformats-officedocument.presentationml.slide+xml"/>
  <Override PartName="/ppt/slides/slide245.xml" ContentType="application/vnd.openxmlformats-officedocument.presentationml.slide+xml"/>
  <Override PartName="/ppt/slides/slide246.xml" ContentType="application/vnd.openxmlformats-officedocument.presentationml.slide+xml"/>
  <Override PartName="/ppt/slides/slide247.xml" ContentType="application/vnd.openxmlformats-officedocument.presentationml.slide+xml"/>
  <Override PartName="/ppt/slides/slide248.xml" ContentType="application/vnd.openxmlformats-officedocument.presentationml.slide+xml"/>
  <Override PartName="/ppt/slides/slide249.xml" ContentType="application/vnd.openxmlformats-officedocument.presentationml.slide+xml"/>
  <Override PartName="/ppt/slides/slide250.xml" ContentType="application/vnd.openxmlformats-officedocument.presentationml.slide+xml"/>
  <Override PartName="/ppt/slides/slide251.xml" ContentType="application/vnd.openxmlformats-officedocument.presentationml.slide+xml"/>
  <Override PartName="/ppt/slides/slide252.xml" ContentType="application/vnd.openxmlformats-officedocument.presentationml.slide+xml"/>
  <Override PartName="/ppt/slides/slide253.xml" ContentType="application/vnd.openxmlformats-officedocument.presentationml.slide+xml"/>
  <Override PartName="/ppt/slides/slide254.xml" ContentType="application/vnd.openxmlformats-officedocument.presentationml.slide+xml"/>
  <Override PartName="/ppt/slides/slide255.xml" ContentType="application/vnd.openxmlformats-officedocument.presentationml.slide+xml"/>
  <Override PartName="/ppt/slides/slide256.xml" ContentType="application/vnd.openxmlformats-officedocument.presentationml.slide+xml"/>
  <Override PartName="/ppt/slides/slide257.xml" ContentType="application/vnd.openxmlformats-officedocument.presentationml.slide+xml"/>
  <Override PartName="/ppt/slides/slide258.xml" ContentType="application/vnd.openxmlformats-officedocument.presentationml.slide+xml"/>
  <Override PartName="/ppt/slides/slide259.xml" ContentType="application/vnd.openxmlformats-officedocument.presentationml.slide+xml"/>
  <Override PartName="/ppt/slides/slide260.xml" ContentType="application/vnd.openxmlformats-officedocument.presentationml.slide+xml"/>
  <Override PartName="/ppt/slides/slide261.xml" ContentType="application/vnd.openxmlformats-officedocument.presentationml.slide+xml"/>
  <Override PartName="/ppt/slides/slide262.xml" ContentType="application/vnd.openxmlformats-officedocument.presentationml.slide+xml"/>
  <Override PartName="/ppt/slides/slide263.xml" ContentType="application/vnd.openxmlformats-officedocument.presentationml.slide+xml"/>
  <Override PartName="/ppt/slides/slide264.xml" ContentType="application/vnd.openxmlformats-officedocument.presentationml.slide+xml"/>
  <Override PartName="/ppt/slides/slide265.xml" ContentType="application/vnd.openxmlformats-officedocument.presentationml.slide+xml"/>
  <Override PartName="/ppt/slides/slide266.xml" ContentType="application/vnd.openxmlformats-officedocument.presentationml.slide+xml"/>
  <Override PartName="/ppt/slides/slide267.xml" ContentType="application/vnd.openxmlformats-officedocument.presentationml.slide+xml"/>
  <Override PartName="/ppt/slides/slide268.xml" ContentType="application/vnd.openxmlformats-officedocument.presentationml.slide+xml"/>
  <Override PartName="/ppt/slides/slide269.xml" ContentType="application/vnd.openxmlformats-officedocument.presentationml.slide+xml"/>
  <Override PartName="/ppt/slides/slide270.xml" ContentType="application/vnd.openxmlformats-officedocument.presentationml.slide+xml"/>
  <Override PartName="/ppt/slides/slide271.xml" ContentType="application/vnd.openxmlformats-officedocument.presentationml.slide+xml"/>
  <Override PartName="/ppt/slides/slide272.xml" ContentType="application/vnd.openxmlformats-officedocument.presentationml.slide+xml"/>
  <Override PartName="/ppt/slides/slide273.xml" ContentType="application/vnd.openxmlformats-officedocument.presentationml.slide+xml"/>
  <Override PartName="/ppt/slides/slide274.xml" ContentType="application/vnd.openxmlformats-officedocument.presentationml.slide+xml"/>
  <Override PartName="/ppt/slides/slide275.xml" ContentType="application/vnd.openxmlformats-officedocument.presentationml.slide+xml"/>
  <Override PartName="/ppt/slides/slide276.xml" ContentType="application/vnd.openxmlformats-officedocument.presentationml.slide+xml"/>
  <Override PartName="/ppt/slides/slide277.xml" ContentType="application/vnd.openxmlformats-officedocument.presentationml.slide+xml"/>
  <Override PartName="/ppt/slides/slide278.xml" ContentType="application/vnd.openxmlformats-officedocument.presentationml.slide+xml"/>
  <Override PartName="/ppt/slides/slide279.xml" ContentType="application/vnd.openxmlformats-officedocument.presentationml.slide+xml"/>
  <Override PartName="/ppt/slides/slide28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sldIdLst>
    <p:sldId id="256" r:id="rId2"/>
    <p:sldId id="258" r:id="rId3"/>
    <p:sldId id="282" r:id="rId4"/>
    <p:sldId id="337" r:id="rId5"/>
    <p:sldId id="257" r:id="rId6"/>
    <p:sldId id="290" r:id="rId7"/>
    <p:sldId id="305" r:id="rId8"/>
    <p:sldId id="291" r:id="rId9"/>
    <p:sldId id="292" r:id="rId10"/>
    <p:sldId id="293" r:id="rId11"/>
    <p:sldId id="294" r:id="rId12"/>
    <p:sldId id="260" r:id="rId13"/>
    <p:sldId id="307" r:id="rId14"/>
    <p:sldId id="261" r:id="rId15"/>
    <p:sldId id="341" r:id="rId16"/>
    <p:sldId id="353" r:id="rId17"/>
    <p:sldId id="262" r:id="rId18"/>
    <p:sldId id="553" r:id="rId19"/>
    <p:sldId id="552" r:id="rId20"/>
    <p:sldId id="551" r:id="rId21"/>
    <p:sldId id="554" r:id="rId22"/>
    <p:sldId id="263" r:id="rId23"/>
    <p:sldId id="354" r:id="rId24"/>
    <p:sldId id="555" r:id="rId25"/>
    <p:sldId id="559" r:id="rId26"/>
    <p:sldId id="557" r:id="rId27"/>
    <p:sldId id="558" r:id="rId28"/>
    <p:sldId id="355" r:id="rId29"/>
    <p:sldId id="295" r:id="rId30"/>
    <p:sldId id="296" r:id="rId31"/>
    <p:sldId id="297" r:id="rId32"/>
    <p:sldId id="264" r:id="rId33"/>
    <p:sldId id="356" r:id="rId34"/>
    <p:sldId id="300" r:id="rId35"/>
    <p:sldId id="301" r:id="rId36"/>
    <p:sldId id="357" r:id="rId37"/>
    <p:sldId id="358" r:id="rId38"/>
    <p:sldId id="360" r:id="rId39"/>
    <p:sldId id="308" r:id="rId40"/>
    <p:sldId id="302" r:id="rId41"/>
    <p:sldId id="303" r:id="rId42"/>
    <p:sldId id="299" r:id="rId43"/>
    <p:sldId id="298" r:id="rId44"/>
    <p:sldId id="265" r:id="rId45"/>
    <p:sldId id="352" r:id="rId46"/>
    <p:sldId id="636" r:id="rId47"/>
    <p:sldId id="309" r:id="rId48"/>
    <p:sldId id="267" r:id="rId49"/>
    <p:sldId id="365" r:id="rId50"/>
    <p:sldId id="345" r:id="rId51"/>
    <p:sldId id="611" r:id="rId52"/>
    <p:sldId id="613" r:id="rId53"/>
    <p:sldId id="366" r:id="rId54"/>
    <p:sldId id="367" r:id="rId55"/>
    <p:sldId id="368" r:id="rId56"/>
    <p:sldId id="369" r:id="rId57"/>
    <p:sldId id="371" r:id="rId58"/>
    <p:sldId id="346" r:id="rId59"/>
    <p:sldId id="372" r:id="rId60"/>
    <p:sldId id="373" r:id="rId61"/>
    <p:sldId id="311" r:id="rId62"/>
    <p:sldId id="268" r:id="rId63"/>
    <p:sldId id="374" r:id="rId64"/>
    <p:sldId id="347" r:id="rId65"/>
    <p:sldId id="379" r:id="rId66"/>
    <p:sldId id="385" r:id="rId67"/>
    <p:sldId id="384" r:id="rId68"/>
    <p:sldId id="383" r:id="rId69"/>
    <p:sldId id="386" r:id="rId70"/>
    <p:sldId id="326" r:id="rId71"/>
    <p:sldId id="388" r:id="rId72"/>
    <p:sldId id="389" r:id="rId73"/>
    <p:sldId id="392" r:id="rId74"/>
    <p:sldId id="391" r:id="rId75"/>
    <p:sldId id="390" r:id="rId76"/>
    <p:sldId id="327" r:id="rId77"/>
    <p:sldId id="334" r:id="rId78"/>
    <p:sldId id="335" r:id="rId79"/>
    <p:sldId id="272" r:id="rId80"/>
    <p:sldId id="393" r:id="rId81"/>
    <p:sldId id="399" r:id="rId82"/>
    <p:sldId id="349" r:id="rId83"/>
    <p:sldId id="394" r:id="rId84"/>
    <p:sldId id="400" r:id="rId85"/>
    <p:sldId id="395" r:id="rId86"/>
    <p:sldId id="398" r:id="rId87"/>
    <p:sldId id="397" r:id="rId88"/>
    <p:sldId id="396" r:id="rId89"/>
    <p:sldId id="401" r:id="rId90"/>
    <p:sldId id="402" r:id="rId91"/>
    <p:sldId id="403" r:id="rId92"/>
    <p:sldId id="404" r:id="rId93"/>
    <p:sldId id="405" r:id="rId94"/>
    <p:sldId id="406" r:id="rId95"/>
    <p:sldId id="270" r:id="rId96"/>
    <p:sldId id="421" r:id="rId97"/>
    <p:sldId id="407" r:id="rId98"/>
    <p:sldId id="408" r:id="rId99"/>
    <p:sldId id="409" r:id="rId100"/>
    <p:sldId id="413" r:id="rId101"/>
    <p:sldId id="412" r:id="rId102"/>
    <p:sldId id="414" r:id="rId103"/>
    <p:sldId id="415" r:id="rId104"/>
    <p:sldId id="411" r:id="rId105"/>
    <p:sldId id="410" r:id="rId106"/>
    <p:sldId id="417" r:id="rId107"/>
    <p:sldId id="416" r:id="rId108"/>
    <p:sldId id="418" r:id="rId109"/>
    <p:sldId id="271" r:id="rId110"/>
    <p:sldId id="422" r:id="rId111"/>
    <p:sldId id="423" r:id="rId112"/>
    <p:sldId id="419" r:id="rId113"/>
    <p:sldId id="424" r:id="rId114"/>
    <p:sldId id="426" r:id="rId115"/>
    <p:sldId id="429" r:id="rId116"/>
    <p:sldId id="428" r:id="rId117"/>
    <p:sldId id="427" r:id="rId118"/>
    <p:sldId id="430" r:id="rId119"/>
    <p:sldId id="431" r:id="rId120"/>
    <p:sldId id="432" r:id="rId121"/>
    <p:sldId id="433" r:id="rId122"/>
    <p:sldId id="437" r:id="rId123"/>
    <p:sldId id="436" r:id="rId124"/>
    <p:sldId id="435" r:id="rId125"/>
    <p:sldId id="434" r:id="rId126"/>
    <p:sldId id="273" r:id="rId127"/>
    <p:sldId id="425" r:id="rId128"/>
    <p:sldId id="438" r:id="rId129"/>
    <p:sldId id="439" r:id="rId130"/>
    <p:sldId id="449" r:id="rId131"/>
    <p:sldId id="453" r:id="rId132"/>
    <p:sldId id="452" r:id="rId133"/>
    <p:sldId id="450" r:id="rId134"/>
    <p:sldId id="442" r:id="rId135"/>
    <p:sldId id="441" r:id="rId136"/>
    <p:sldId id="638" r:id="rId137"/>
    <p:sldId id="639" r:id="rId138"/>
    <p:sldId id="447" r:id="rId139"/>
    <p:sldId id="641" r:id="rId140"/>
    <p:sldId id="637" r:id="rId141"/>
    <p:sldId id="640" r:id="rId142"/>
    <p:sldId id="446" r:id="rId143"/>
    <p:sldId id="445" r:id="rId144"/>
    <p:sldId id="440" r:id="rId145"/>
    <p:sldId id="643" r:id="rId146"/>
    <p:sldId id="644" r:id="rId147"/>
    <p:sldId id="645" r:id="rId148"/>
    <p:sldId id="646" r:id="rId149"/>
    <p:sldId id="647" r:id="rId150"/>
    <p:sldId id="648" r:id="rId151"/>
    <p:sldId id="448" r:id="rId152"/>
    <p:sldId id="614" r:id="rId153"/>
    <p:sldId id="616" r:id="rId154"/>
    <p:sldId id="615" r:id="rId155"/>
    <p:sldId id="274" r:id="rId156"/>
    <p:sldId id="275" r:id="rId157"/>
    <p:sldId id="454" r:id="rId158"/>
    <p:sldId id="350" r:id="rId159"/>
    <p:sldId id="312" r:id="rId160"/>
    <p:sldId id="455" r:id="rId161"/>
    <p:sldId id="457" r:id="rId162"/>
    <p:sldId id="316" r:id="rId163"/>
    <p:sldId id="317" r:id="rId164"/>
    <p:sldId id="319" r:id="rId165"/>
    <p:sldId id="320" r:id="rId166"/>
    <p:sldId id="321" r:id="rId167"/>
    <p:sldId id="323" r:id="rId168"/>
    <p:sldId id="325" r:id="rId169"/>
    <p:sldId id="324" r:id="rId170"/>
    <p:sldId id="456" r:id="rId171"/>
    <p:sldId id="458" r:id="rId172"/>
    <p:sldId id="459" r:id="rId173"/>
    <p:sldId id="276" r:id="rId174"/>
    <p:sldId id="460" r:id="rId175"/>
    <p:sldId id="351" r:id="rId176"/>
    <p:sldId id="285" r:id="rId177"/>
    <p:sldId id="467" r:id="rId178"/>
    <p:sldId id="468" r:id="rId179"/>
    <p:sldId id="286" r:id="rId180"/>
    <p:sldId id="461" r:id="rId181"/>
    <p:sldId id="466" r:id="rId182"/>
    <p:sldId id="465" r:id="rId183"/>
    <p:sldId id="464" r:id="rId184"/>
    <p:sldId id="463" r:id="rId185"/>
    <p:sldId id="277" r:id="rId186"/>
    <p:sldId id="481" r:id="rId187"/>
    <p:sldId id="469" r:id="rId188"/>
    <p:sldId id="482" r:id="rId189"/>
    <p:sldId id="484" r:id="rId190"/>
    <p:sldId id="483" r:id="rId191"/>
    <p:sldId id="485" r:id="rId192"/>
    <p:sldId id="487" r:id="rId193"/>
    <p:sldId id="486" r:id="rId194"/>
    <p:sldId id="488" r:id="rId195"/>
    <p:sldId id="489" r:id="rId196"/>
    <p:sldId id="287" r:id="rId197"/>
    <p:sldId id="492" r:id="rId198"/>
    <p:sldId id="491" r:id="rId199"/>
    <p:sldId id="493" r:id="rId200"/>
    <p:sldId id="278" r:id="rId201"/>
    <p:sldId id="471" r:id="rId202"/>
    <p:sldId id="470" r:id="rId203"/>
    <p:sldId id="472" r:id="rId204"/>
    <p:sldId id="473" r:id="rId205"/>
    <p:sldId id="617" r:id="rId206"/>
    <p:sldId id="289" r:id="rId207"/>
    <p:sldId id="475" r:id="rId208"/>
    <p:sldId id="476" r:id="rId209"/>
    <p:sldId id="477" r:id="rId210"/>
    <p:sldId id="478" r:id="rId211"/>
    <p:sldId id="479" r:id="rId212"/>
    <p:sldId id="480" r:id="rId213"/>
    <p:sldId id="279" r:id="rId214"/>
    <p:sldId id="494" r:id="rId215"/>
    <p:sldId id="495" r:id="rId216"/>
    <p:sldId id="496" r:id="rId217"/>
    <p:sldId id="497" r:id="rId218"/>
    <p:sldId id="498" r:id="rId219"/>
    <p:sldId id="501" r:id="rId220"/>
    <p:sldId id="500" r:id="rId221"/>
    <p:sldId id="499" r:id="rId222"/>
    <p:sldId id="502" r:id="rId223"/>
    <p:sldId id="503" r:id="rId224"/>
    <p:sldId id="504" r:id="rId225"/>
    <p:sldId id="507" r:id="rId226"/>
    <p:sldId id="506" r:id="rId227"/>
    <p:sldId id="505" r:id="rId228"/>
    <p:sldId id="508" r:id="rId229"/>
    <p:sldId id="509" r:id="rId230"/>
    <p:sldId id="512" r:id="rId231"/>
    <p:sldId id="513" r:id="rId232"/>
    <p:sldId id="510" r:id="rId233"/>
    <p:sldId id="511" r:id="rId234"/>
    <p:sldId id="514" r:id="rId235"/>
    <p:sldId id="515" r:id="rId236"/>
    <p:sldId id="518" r:id="rId237"/>
    <p:sldId id="517" r:id="rId238"/>
    <p:sldId id="516" r:id="rId239"/>
    <p:sldId id="519" r:id="rId240"/>
    <p:sldId id="520" r:id="rId241"/>
    <p:sldId id="522" r:id="rId242"/>
    <p:sldId id="618" r:id="rId243"/>
    <p:sldId id="619" r:id="rId244"/>
    <p:sldId id="281" r:id="rId245"/>
    <p:sldId id="523" r:id="rId246"/>
    <p:sldId id="524" r:id="rId247"/>
    <p:sldId id="621" r:id="rId248"/>
    <p:sldId id="622" r:id="rId249"/>
    <p:sldId id="533" r:id="rId250"/>
    <p:sldId id="624" r:id="rId251"/>
    <p:sldId id="625" r:id="rId252"/>
    <p:sldId id="525" r:id="rId253"/>
    <p:sldId id="626" r:id="rId254"/>
    <p:sldId id="620" r:id="rId255"/>
    <p:sldId id="526" r:id="rId256"/>
    <p:sldId id="623" r:id="rId257"/>
    <p:sldId id="532" r:id="rId258"/>
    <p:sldId id="531" r:id="rId259"/>
    <p:sldId id="283" r:id="rId260"/>
    <p:sldId id="541" r:id="rId261"/>
    <p:sldId id="542" r:id="rId262"/>
    <p:sldId id="543" r:id="rId263"/>
    <p:sldId id="635" r:id="rId264"/>
    <p:sldId id="544" r:id="rId265"/>
    <p:sldId id="546" r:id="rId266"/>
    <p:sldId id="547" r:id="rId267"/>
    <p:sldId id="548" r:id="rId268"/>
    <p:sldId id="284" r:id="rId269"/>
    <p:sldId id="534" r:id="rId270"/>
    <p:sldId id="535" r:id="rId271"/>
    <p:sldId id="627" r:id="rId272"/>
    <p:sldId id="628" r:id="rId273"/>
    <p:sldId id="629" r:id="rId274"/>
    <p:sldId id="630" r:id="rId275"/>
    <p:sldId id="536" r:id="rId276"/>
    <p:sldId id="538" r:id="rId277"/>
    <p:sldId id="537" r:id="rId278"/>
    <p:sldId id="539" r:id="rId279"/>
    <p:sldId id="540" r:id="rId280"/>
    <p:sldId id="631" r:id="rId28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800" kern="1200">
        <a:solidFill>
          <a:srgbClr val="FF0066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rgbClr val="FF0066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rgbClr val="FF0066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rgbClr val="FF0066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rgbClr val="FF0066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rgbClr val="FF0066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rgbClr val="FF0066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rgbClr val="FF0066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rgbClr val="FF0066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00"/>
    <a:srgbClr val="FFCC00"/>
    <a:srgbClr val="00CC00"/>
    <a:srgbClr val="CC0066"/>
    <a:srgbClr val="CC6600"/>
    <a:srgbClr val="00FF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196" autoAdjust="0"/>
    <p:restoredTop sz="91232" autoAdjust="0"/>
  </p:normalViewPr>
  <p:slideViewPr>
    <p:cSldViewPr>
      <p:cViewPr varScale="1">
        <p:scale>
          <a:sx n="68" d="100"/>
          <a:sy n="68" d="100"/>
        </p:scale>
        <p:origin x="105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66" d="100"/>
        <a:sy n="66" d="100"/>
      </p:scale>
      <p:origin x="0" y="116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226" Type="http://schemas.openxmlformats.org/officeDocument/2006/relationships/slide" Target="slides/slide225.xml"/><Relationship Id="rId247" Type="http://schemas.openxmlformats.org/officeDocument/2006/relationships/slide" Target="slides/slide246.xml"/><Relationship Id="rId107" Type="http://schemas.openxmlformats.org/officeDocument/2006/relationships/slide" Target="slides/slide106.xml"/><Relationship Id="rId268" Type="http://schemas.openxmlformats.org/officeDocument/2006/relationships/slide" Target="slides/slide267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216" Type="http://schemas.openxmlformats.org/officeDocument/2006/relationships/slide" Target="slides/slide215.xml"/><Relationship Id="rId237" Type="http://schemas.openxmlformats.org/officeDocument/2006/relationships/slide" Target="slides/slide236.xml"/><Relationship Id="rId258" Type="http://schemas.openxmlformats.org/officeDocument/2006/relationships/slide" Target="slides/slide257.xml"/><Relationship Id="rId279" Type="http://schemas.openxmlformats.org/officeDocument/2006/relationships/slide" Target="slides/slide278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92" Type="http://schemas.openxmlformats.org/officeDocument/2006/relationships/slide" Target="slides/slide191.xml"/><Relationship Id="rId206" Type="http://schemas.openxmlformats.org/officeDocument/2006/relationships/slide" Target="slides/slide205.xml"/><Relationship Id="rId227" Type="http://schemas.openxmlformats.org/officeDocument/2006/relationships/slide" Target="slides/slide226.xml"/><Relationship Id="rId248" Type="http://schemas.openxmlformats.org/officeDocument/2006/relationships/slide" Target="slides/slide247.xml"/><Relationship Id="rId269" Type="http://schemas.openxmlformats.org/officeDocument/2006/relationships/slide" Target="slides/slide268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280" Type="http://schemas.openxmlformats.org/officeDocument/2006/relationships/slide" Target="slides/slide279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slide" Target="slides/slide181.xml"/><Relationship Id="rId217" Type="http://schemas.openxmlformats.org/officeDocument/2006/relationships/slide" Target="slides/slide216.xml"/><Relationship Id="rId6" Type="http://schemas.openxmlformats.org/officeDocument/2006/relationships/slide" Target="slides/slide5.xml"/><Relationship Id="rId238" Type="http://schemas.openxmlformats.org/officeDocument/2006/relationships/slide" Target="slides/slide237.xml"/><Relationship Id="rId259" Type="http://schemas.openxmlformats.org/officeDocument/2006/relationships/slide" Target="slides/slide258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270" Type="http://schemas.openxmlformats.org/officeDocument/2006/relationships/slide" Target="slides/slide269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207" Type="http://schemas.openxmlformats.org/officeDocument/2006/relationships/slide" Target="slides/slide206.xml"/><Relationship Id="rId228" Type="http://schemas.openxmlformats.org/officeDocument/2006/relationships/slide" Target="slides/slide227.xml"/><Relationship Id="rId249" Type="http://schemas.openxmlformats.org/officeDocument/2006/relationships/slide" Target="slides/slide24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260" Type="http://schemas.openxmlformats.org/officeDocument/2006/relationships/slide" Target="slides/slide259.xml"/><Relationship Id="rId265" Type="http://schemas.openxmlformats.org/officeDocument/2006/relationships/slide" Target="slides/slide264.xml"/><Relationship Id="rId281" Type="http://schemas.openxmlformats.org/officeDocument/2006/relationships/slide" Target="slides/slide280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13" Type="http://schemas.openxmlformats.org/officeDocument/2006/relationships/slide" Target="slides/slide212.xml"/><Relationship Id="rId218" Type="http://schemas.openxmlformats.org/officeDocument/2006/relationships/slide" Target="slides/slide217.xml"/><Relationship Id="rId234" Type="http://schemas.openxmlformats.org/officeDocument/2006/relationships/slide" Target="slides/slide233.xml"/><Relationship Id="rId239" Type="http://schemas.openxmlformats.org/officeDocument/2006/relationships/slide" Target="slides/slide238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50" Type="http://schemas.openxmlformats.org/officeDocument/2006/relationships/slide" Target="slides/slide249.xml"/><Relationship Id="rId255" Type="http://schemas.openxmlformats.org/officeDocument/2006/relationships/slide" Target="slides/slide254.xml"/><Relationship Id="rId271" Type="http://schemas.openxmlformats.org/officeDocument/2006/relationships/slide" Target="slides/slide270.xml"/><Relationship Id="rId276" Type="http://schemas.openxmlformats.org/officeDocument/2006/relationships/slide" Target="slides/slide275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208" Type="http://schemas.openxmlformats.org/officeDocument/2006/relationships/slide" Target="slides/slide207.xml"/><Relationship Id="rId229" Type="http://schemas.openxmlformats.org/officeDocument/2006/relationships/slide" Target="slides/slide228.xml"/><Relationship Id="rId19" Type="http://schemas.openxmlformats.org/officeDocument/2006/relationships/slide" Target="slides/slide18.xml"/><Relationship Id="rId224" Type="http://schemas.openxmlformats.org/officeDocument/2006/relationships/slide" Target="slides/slide223.xml"/><Relationship Id="rId240" Type="http://schemas.openxmlformats.org/officeDocument/2006/relationships/slide" Target="slides/slide239.xml"/><Relationship Id="rId245" Type="http://schemas.openxmlformats.org/officeDocument/2006/relationships/slide" Target="slides/slide244.xml"/><Relationship Id="rId261" Type="http://schemas.openxmlformats.org/officeDocument/2006/relationships/slide" Target="slides/slide260.xml"/><Relationship Id="rId266" Type="http://schemas.openxmlformats.org/officeDocument/2006/relationships/slide" Target="slides/slide265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282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189" Type="http://schemas.openxmlformats.org/officeDocument/2006/relationships/slide" Target="slides/slide188.xml"/><Relationship Id="rId219" Type="http://schemas.openxmlformats.org/officeDocument/2006/relationships/slide" Target="slides/slide218.xml"/><Relationship Id="rId3" Type="http://schemas.openxmlformats.org/officeDocument/2006/relationships/slide" Target="slides/slide2.xml"/><Relationship Id="rId214" Type="http://schemas.openxmlformats.org/officeDocument/2006/relationships/slide" Target="slides/slide213.xml"/><Relationship Id="rId230" Type="http://schemas.openxmlformats.org/officeDocument/2006/relationships/slide" Target="slides/slide229.xml"/><Relationship Id="rId235" Type="http://schemas.openxmlformats.org/officeDocument/2006/relationships/slide" Target="slides/slide234.xml"/><Relationship Id="rId251" Type="http://schemas.openxmlformats.org/officeDocument/2006/relationships/slide" Target="slides/slide250.xml"/><Relationship Id="rId256" Type="http://schemas.openxmlformats.org/officeDocument/2006/relationships/slide" Target="slides/slide255.xml"/><Relationship Id="rId277" Type="http://schemas.openxmlformats.org/officeDocument/2006/relationships/slide" Target="slides/slide276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72" Type="http://schemas.openxmlformats.org/officeDocument/2006/relationships/slide" Target="slides/slide27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0" Type="http://schemas.openxmlformats.org/officeDocument/2006/relationships/slide" Target="slides/slide219.xml"/><Relationship Id="rId225" Type="http://schemas.openxmlformats.org/officeDocument/2006/relationships/slide" Target="slides/slide224.xml"/><Relationship Id="rId241" Type="http://schemas.openxmlformats.org/officeDocument/2006/relationships/slide" Target="slides/slide240.xml"/><Relationship Id="rId246" Type="http://schemas.openxmlformats.org/officeDocument/2006/relationships/slide" Target="slides/slide245.xml"/><Relationship Id="rId267" Type="http://schemas.openxmlformats.org/officeDocument/2006/relationships/slide" Target="slides/slide266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262" Type="http://schemas.openxmlformats.org/officeDocument/2006/relationships/slide" Target="slides/slide261.xml"/><Relationship Id="rId283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10" Type="http://schemas.openxmlformats.org/officeDocument/2006/relationships/slide" Target="slides/slide209.xml"/><Relationship Id="rId215" Type="http://schemas.openxmlformats.org/officeDocument/2006/relationships/slide" Target="slides/slide214.xml"/><Relationship Id="rId236" Type="http://schemas.openxmlformats.org/officeDocument/2006/relationships/slide" Target="slides/slide235.xml"/><Relationship Id="rId257" Type="http://schemas.openxmlformats.org/officeDocument/2006/relationships/slide" Target="slides/slide256.xml"/><Relationship Id="rId278" Type="http://schemas.openxmlformats.org/officeDocument/2006/relationships/slide" Target="slides/slide277.xml"/><Relationship Id="rId26" Type="http://schemas.openxmlformats.org/officeDocument/2006/relationships/slide" Target="slides/slide25.xml"/><Relationship Id="rId231" Type="http://schemas.openxmlformats.org/officeDocument/2006/relationships/slide" Target="slides/slide230.xml"/><Relationship Id="rId252" Type="http://schemas.openxmlformats.org/officeDocument/2006/relationships/slide" Target="slides/slide251.xml"/><Relationship Id="rId273" Type="http://schemas.openxmlformats.org/officeDocument/2006/relationships/slide" Target="slides/slide272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16" Type="http://schemas.openxmlformats.org/officeDocument/2006/relationships/slide" Target="slides/slide15.xml"/><Relationship Id="rId221" Type="http://schemas.openxmlformats.org/officeDocument/2006/relationships/slide" Target="slides/slide220.xml"/><Relationship Id="rId242" Type="http://schemas.openxmlformats.org/officeDocument/2006/relationships/slide" Target="slides/slide241.xml"/><Relationship Id="rId263" Type="http://schemas.openxmlformats.org/officeDocument/2006/relationships/slide" Target="slides/slide262.xml"/><Relationship Id="rId284" Type="http://schemas.openxmlformats.org/officeDocument/2006/relationships/theme" Target="theme/theme1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211" Type="http://schemas.openxmlformats.org/officeDocument/2006/relationships/slide" Target="slides/slide210.xml"/><Relationship Id="rId232" Type="http://schemas.openxmlformats.org/officeDocument/2006/relationships/slide" Target="slides/slide231.xml"/><Relationship Id="rId253" Type="http://schemas.openxmlformats.org/officeDocument/2006/relationships/slide" Target="slides/slide252.xml"/><Relationship Id="rId274" Type="http://schemas.openxmlformats.org/officeDocument/2006/relationships/slide" Target="slides/slide273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slide" Target="slides/slide196.xml"/><Relationship Id="rId201" Type="http://schemas.openxmlformats.org/officeDocument/2006/relationships/slide" Target="slides/slide200.xml"/><Relationship Id="rId222" Type="http://schemas.openxmlformats.org/officeDocument/2006/relationships/slide" Target="slides/slide221.xml"/><Relationship Id="rId243" Type="http://schemas.openxmlformats.org/officeDocument/2006/relationships/slide" Target="slides/slide242.xml"/><Relationship Id="rId264" Type="http://schemas.openxmlformats.org/officeDocument/2006/relationships/slide" Target="slides/slide263.xml"/><Relationship Id="rId285" Type="http://schemas.openxmlformats.org/officeDocument/2006/relationships/tableStyles" Target="tableStyles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1" Type="http://schemas.openxmlformats.org/officeDocument/2006/relationships/slideMaster" Target="slideMasters/slideMaster1.xml"/><Relationship Id="rId212" Type="http://schemas.openxmlformats.org/officeDocument/2006/relationships/slide" Target="slides/slide211.xml"/><Relationship Id="rId233" Type="http://schemas.openxmlformats.org/officeDocument/2006/relationships/slide" Target="slides/slide232.xml"/><Relationship Id="rId254" Type="http://schemas.openxmlformats.org/officeDocument/2006/relationships/slide" Target="slides/slide253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275" Type="http://schemas.openxmlformats.org/officeDocument/2006/relationships/slide" Target="slides/slide274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202" Type="http://schemas.openxmlformats.org/officeDocument/2006/relationships/slide" Target="slides/slide201.xml"/><Relationship Id="rId223" Type="http://schemas.openxmlformats.org/officeDocument/2006/relationships/slide" Target="slides/slide222.xml"/><Relationship Id="rId244" Type="http://schemas.openxmlformats.org/officeDocument/2006/relationships/slide" Target="slides/slide24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DC4851-6052-428F-8C71-D215B00F687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A3C2CA4D-0980-4467-9C3A-BC9A0064CE0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Предмет криминологии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16B87718-DCEC-4151-9D55-E291ED2987C1}" type="parTrans" cxnId="{A6F2D060-0C64-4C87-B197-44A9E16DCF08}">
      <dgm:prSet/>
      <dgm:spPr/>
    </dgm:pt>
    <dgm:pt modelId="{F0019023-81FE-4294-9A61-EF0C9A1E4668}" type="sibTrans" cxnId="{A6F2D060-0C64-4C87-B197-44A9E16DCF08}">
      <dgm:prSet/>
      <dgm:spPr/>
    </dgm:pt>
    <dgm:pt modelId="{103DCD8F-D287-467C-A535-1AA57B19D72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преступность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6EB0DB35-2EC7-48D9-9E8D-2DDE21B3202B}" type="parTrans" cxnId="{81CCF73F-CEE9-43C7-9FF2-8694B8AE23D2}">
      <dgm:prSet/>
      <dgm:spPr/>
    </dgm:pt>
    <dgm:pt modelId="{C5A16543-B5CE-4025-A100-62DEFA952A25}" type="sibTrans" cxnId="{81CCF73F-CEE9-43C7-9FF2-8694B8AE23D2}">
      <dgm:prSet/>
      <dgm:spPr/>
    </dgm:pt>
    <dgm:pt modelId="{5FA7E11A-9CDD-4FF8-84DB-709BCEFD0DC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личность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преступника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EB053D4E-274E-4655-B20F-EB2FCEF55042}" type="parTrans" cxnId="{BA3902EA-0B7F-472D-890F-75C99C0D70D3}">
      <dgm:prSet/>
      <dgm:spPr/>
    </dgm:pt>
    <dgm:pt modelId="{5AA1C412-239A-4963-A4EC-A55B8681AE06}" type="sibTrans" cxnId="{BA3902EA-0B7F-472D-890F-75C99C0D70D3}">
      <dgm:prSet/>
      <dgm:spPr/>
    </dgm:pt>
    <dgm:pt modelId="{333D2591-BE7C-409F-A04B-A47787710C1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Причины и условия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преступности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89A01553-84B1-4510-BF87-06C5A1E72B15}" type="parTrans" cxnId="{FF5ACE8E-853B-4B31-9323-8FF87CE27588}">
      <dgm:prSet/>
      <dgm:spPr/>
    </dgm:pt>
    <dgm:pt modelId="{2AC9F2B9-226B-43E9-96E4-AC62B1A879CA}" type="sibTrans" cxnId="{FF5ACE8E-853B-4B31-9323-8FF87CE27588}">
      <dgm:prSet/>
      <dgm:spPr/>
    </dgm:pt>
    <dgm:pt modelId="{3E8AB679-5969-4AD2-9079-4C67A2AD6F4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Предупреждение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престумности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37F20DB8-96D9-4A35-84BE-B5767F611341}" type="parTrans" cxnId="{65C532A0-2715-4DB9-8E68-C833C88FCA66}">
      <dgm:prSet/>
      <dgm:spPr/>
    </dgm:pt>
    <dgm:pt modelId="{558BABB4-6658-40D7-A2C5-675514CF574E}" type="sibTrans" cxnId="{65C532A0-2715-4DB9-8E68-C833C88FCA66}">
      <dgm:prSet/>
      <dgm:spPr/>
    </dgm:pt>
    <dgm:pt modelId="{10B8C712-E24D-4663-A46C-9598571A9752}" type="pres">
      <dgm:prSet presAssocID="{08DC4851-6052-428F-8C71-D215B00F687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DA956DF-B795-463D-9966-4A9ED7165D60}" type="pres">
      <dgm:prSet presAssocID="{A3C2CA4D-0980-4467-9C3A-BC9A0064CE01}" presName="hierRoot1" presStyleCnt="0">
        <dgm:presLayoutVars>
          <dgm:hierBranch/>
        </dgm:presLayoutVars>
      </dgm:prSet>
      <dgm:spPr/>
    </dgm:pt>
    <dgm:pt modelId="{CBA2F383-9F9F-4F87-921B-C1A008E23640}" type="pres">
      <dgm:prSet presAssocID="{A3C2CA4D-0980-4467-9C3A-BC9A0064CE01}" presName="rootComposite1" presStyleCnt="0"/>
      <dgm:spPr/>
    </dgm:pt>
    <dgm:pt modelId="{F66E28D7-49FE-4440-8498-EC4B95F406DE}" type="pres">
      <dgm:prSet presAssocID="{A3C2CA4D-0980-4467-9C3A-BC9A0064CE01}" presName="rootText1" presStyleLbl="node0" presStyleIdx="0" presStyleCnt="1">
        <dgm:presLayoutVars>
          <dgm:chPref val="3"/>
        </dgm:presLayoutVars>
      </dgm:prSet>
      <dgm:spPr/>
    </dgm:pt>
    <dgm:pt modelId="{C956CCCB-647C-41E2-A1E9-49E8FCCC2BA9}" type="pres">
      <dgm:prSet presAssocID="{A3C2CA4D-0980-4467-9C3A-BC9A0064CE01}" presName="rootConnector1" presStyleLbl="node1" presStyleIdx="0" presStyleCnt="0"/>
      <dgm:spPr/>
    </dgm:pt>
    <dgm:pt modelId="{EC3F4CB1-DBDE-4907-B817-8BF9179E93EB}" type="pres">
      <dgm:prSet presAssocID="{A3C2CA4D-0980-4467-9C3A-BC9A0064CE01}" presName="hierChild2" presStyleCnt="0"/>
      <dgm:spPr/>
    </dgm:pt>
    <dgm:pt modelId="{88054761-6589-4722-BA10-0860A2281326}" type="pres">
      <dgm:prSet presAssocID="{6EB0DB35-2EC7-48D9-9E8D-2DDE21B3202B}" presName="Name35" presStyleLbl="parChTrans1D2" presStyleIdx="0" presStyleCnt="4"/>
      <dgm:spPr/>
    </dgm:pt>
    <dgm:pt modelId="{4FB4F01F-5BDC-439A-A180-7538CD88F476}" type="pres">
      <dgm:prSet presAssocID="{103DCD8F-D287-467C-A535-1AA57B19D72C}" presName="hierRoot2" presStyleCnt="0">
        <dgm:presLayoutVars>
          <dgm:hierBranch/>
        </dgm:presLayoutVars>
      </dgm:prSet>
      <dgm:spPr/>
    </dgm:pt>
    <dgm:pt modelId="{04E7EE04-1A47-4438-A0DC-A109869ED37E}" type="pres">
      <dgm:prSet presAssocID="{103DCD8F-D287-467C-A535-1AA57B19D72C}" presName="rootComposite" presStyleCnt="0"/>
      <dgm:spPr/>
    </dgm:pt>
    <dgm:pt modelId="{52561829-6F4B-4609-8A99-50A5E791E811}" type="pres">
      <dgm:prSet presAssocID="{103DCD8F-D287-467C-A535-1AA57B19D72C}" presName="rootText" presStyleLbl="node2" presStyleIdx="0" presStyleCnt="4">
        <dgm:presLayoutVars>
          <dgm:chPref val="3"/>
        </dgm:presLayoutVars>
      </dgm:prSet>
      <dgm:spPr/>
    </dgm:pt>
    <dgm:pt modelId="{59F6B76A-3C86-4BF9-866F-D01AB137D561}" type="pres">
      <dgm:prSet presAssocID="{103DCD8F-D287-467C-A535-1AA57B19D72C}" presName="rootConnector" presStyleLbl="node2" presStyleIdx="0" presStyleCnt="4"/>
      <dgm:spPr/>
    </dgm:pt>
    <dgm:pt modelId="{381CD045-4A7E-49D8-B95F-3528645422CF}" type="pres">
      <dgm:prSet presAssocID="{103DCD8F-D287-467C-A535-1AA57B19D72C}" presName="hierChild4" presStyleCnt="0"/>
      <dgm:spPr/>
    </dgm:pt>
    <dgm:pt modelId="{9311345C-C858-4536-B01B-C1506E8A0F84}" type="pres">
      <dgm:prSet presAssocID="{103DCD8F-D287-467C-A535-1AA57B19D72C}" presName="hierChild5" presStyleCnt="0"/>
      <dgm:spPr/>
    </dgm:pt>
    <dgm:pt modelId="{F2D58C86-08B4-4824-891D-258CD7C5E21D}" type="pres">
      <dgm:prSet presAssocID="{EB053D4E-274E-4655-B20F-EB2FCEF55042}" presName="Name35" presStyleLbl="parChTrans1D2" presStyleIdx="1" presStyleCnt="4"/>
      <dgm:spPr/>
    </dgm:pt>
    <dgm:pt modelId="{E7B3F739-A0DA-4678-8EB5-1D471AD0971A}" type="pres">
      <dgm:prSet presAssocID="{5FA7E11A-9CDD-4FF8-84DB-709BCEFD0DCF}" presName="hierRoot2" presStyleCnt="0">
        <dgm:presLayoutVars>
          <dgm:hierBranch/>
        </dgm:presLayoutVars>
      </dgm:prSet>
      <dgm:spPr/>
    </dgm:pt>
    <dgm:pt modelId="{FCA4B1DF-9E6A-4968-AAFA-6A5A37022265}" type="pres">
      <dgm:prSet presAssocID="{5FA7E11A-9CDD-4FF8-84DB-709BCEFD0DCF}" presName="rootComposite" presStyleCnt="0"/>
      <dgm:spPr/>
    </dgm:pt>
    <dgm:pt modelId="{FDF31ADA-4A38-4DF9-9C3C-C1705CF5489C}" type="pres">
      <dgm:prSet presAssocID="{5FA7E11A-9CDD-4FF8-84DB-709BCEFD0DCF}" presName="rootText" presStyleLbl="node2" presStyleIdx="1" presStyleCnt="4">
        <dgm:presLayoutVars>
          <dgm:chPref val="3"/>
        </dgm:presLayoutVars>
      </dgm:prSet>
      <dgm:spPr/>
    </dgm:pt>
    <dgm:pt modelId="{6470D412-9456-4665-B5DE-2C875C144F8F}" type="pres">
      <dgm:prSet presAssocID="{5FA7E11A-9CDD-4FF8-84DB-709BCEFD0DCF}" presName="rootConnector" presStyleLbl="node2" presStyleIdx="1" presStyleCnt="4"/>
      <dgm:spPr/>
    </dgm:pt>
    <dgm:pt modelId="{288219B3-889F-4265-9EF1-BEC0613BB9E0}" type="pres">
      <dgm:prSet presAssocID="{5FA7E11A-9CDD-4FF8-84DB-709BCEFD0DCF}" presName="hierChild4" presStyleCnt="0"/>
      <dgm:spPr/>
    </dgm:pt>
    <dgm:pt modelId="{9CEDC01E-E451-4084-9C35-F007894B9A45}" type="pres">
      <dgm:prSet presAssocID="{5FA7E11A-9CDD-4FF8-84DB-709BCEFD0DCF}" presName="hierChild5" presStyleCnt="0"/>
      <dgm:spPr/>
    </dgm:pt>
    <dgm:pt modelId="{8B03F2C3-362F-440A-A83E-47D8159121E8}" type="pres">
      <dgm:prSet presAssocID="{89A01553-84B1-4510-BF87-06C5A1E72B15}" presName="Name35" presStyleLbl="parChTrans1D2" presStyleIdx="2" presStyleCnt="4"/>
      <dgm:spPr/>
    </dgm:pt>
    <dgm:pt modelId="{DBD83551-B619-4E4E-8CEC-F45D0D045067}" type="pres">
      <dgm:prSet presAssocID="{333D2591-BE7C-409F-A04B-A47787710C11}" presName="hierRoot2" presStyleCnt="0">
        <dgm:presLayoutVars>
          <dgm:hierBranch/>
        </dgm:presLayoutVars>
      </dgm:prSet>
      <dgm:spPr/>
    </dgm:pt>
    <dgm:pt modelId="{EBD34880-A763-440C-8597-8FC35755B52B}" type="pres">
      <dgm:prSet presAssocID="{333D2591-BE7C-409F-A04B-A47787710C11}" presName="rootComposite" presStyleCnt="0"/>
      <dgm:spPr/>
    </dgm:pt>
    <dgm:pt modelId="{CD922D68-A45B-44EC-9E42-4B6B3FAB248F}" type="pres">
      <dgm:prSet presAssocID="{333D2591-BE7C-409F-A04B-A47787710C11}" presName="rootText" presStyleLbl="node2" presStyleIdx="2" presStyleCnt="4">
        <dgm:presLayoutVars>
          <dgm:chPref val="3"/>
        </dgm:presLayoutVars>
      </dgm:prSet>
      <dgm:spPr/>
    </dgm:pt>
    <dgm:pt modelId="{CDFD2771-FF5C-4433-9999-B178B22CD876}" type="pres">
      <dgm:prSet presAssocID="{333D2591-BE7C-409F-A04B-A47787710C11}" presName="rootConnector" presStyleLbl="node2" presStyleIdx="2" presStyleCnt="4"/>
      <dgm:spPr/>
    </dgm:pt>
    <dgm:pt modelId="{F28B41F0-9CAB-4DF5-894A-2DF40D333CC9}" type="pres">
      <dgm:prSet presAssocID="{333D2591-BE7C-409F-A04B-A47787710C11}" presName="hierChild4" presStyleCnt="0"/>
      <dgm:spPr/>
    </dgm:pt>
    <dgm:pt modelId="{26FA685D-D985-47EC-BAE4-2ADF2CC1E5C4}" type="pres">
      <dgm:prSet presAssocID="{333D2591-BE7C-409F-A04B-A47787710C11}" presName="hierChild5" presStyleCnt="0"/>
      <dgm:spPr/>
    </dgm:pt>
    <dgm:pt modelId="{44E655BD-B19A-46D0-9A47-13511DAF8159}" type="pres">
      <dgm:prSet presAssocID="{37F20DB8-96D9-4A35-84BE-B5767F611341}" presName="Name35" presStyleLbl="parChTrans1D2" presStyleIdx="3" presStyleCnt="4"/>
      <dgm:spPr/>
    </dgm:pt>
    <dgm:pt modelId="{6620B835-54DA-4A19-8E7B-993703659DE6}" type="pres">
      <dgm:prSet presAssocID="{3E8AB679-5969-4AD2-9079-4C67A2AD6F4C}" presName="hierRoot2" presStyleCnt="0">
        <dgm:presLayoutVars>
          <dgm:hierBranch/>
        </dgm:presLayoutVars>
      </dgm:prSet>
      <dgm:spPr/>
    </dgm:pt>
    <dgm:pt modelId="{1422A353-A710-41D9-AB15-6630AFE5523E}" type="pres">
      <dgm:prSet presAssocID="{3E8AB679-5969-4AD2-9079-4C67A2AD6F4C}" presName="rootComposite" presStyleCnt="0"/>
      <dgm:spPr/>
    </dgm:pt>
    <dgm:pt modelId="{A8D62C3D-CFD2-4287-A231-0C0B6149E53E}" type="pres">
      <dgm:prSet presAssocID="{3E8AB679-5969-4AD2-9079-4C67A2AD6F4C}" presName="rootText" presStyleLbl="node2" presStyleIdx="3" presStyleCnt="4">
        <dgm:presLayoutVars>
          <dgm:chPref val="3"/>
        </dgm:presLayoutVars>
      </dgm:prSet>
      <dgm:spPr/>
    </dgm:pt>
    <dgm:pt modelId="{90AAA146-EC84-42B7-8EF9-FEF540C4EB04}" type="pres">
      <dgm:prSet presAssocID="{3E8AB679-5969-4AD2-9079-4C67A2AD6F4C}" presName="rootConnector" presStyleLbl="node2" presStyleIdx="3" presStyleCnt="4"/>
      <dgm:spPr/>
    </dgm:pt>
    <dgm:pt modelId="{69FD06B9-EEED-49D8-8787-9E62F664473E}" type="pres">
      <dgm:prSet presAssocID="{3E8AB679-5969-4AD2-9079-4C67A2AD6F4C}" presName="hierChild4" presStyleCnt="0"/>
      <dgm:spPr/>
    </dgm:pt>
    <dgm:pt modelId="{0F798FCB-574A-4087-A983-0692B0F9BC99}" type="pres">
      <dgm:prSet presAssocID="{3E8AB679-5969-4AD2-9079-4C67A2AD6F4C}" presName="hierChild5" presStyleCnt="0"/>
      <dgm:spPr/>
    </dgm:pt>
    <dgm:pt modelId="{9EB92D2D-24D2-40ED-A036-619FCA8B6F22}" type="pres">
      <dgm:prSet presAssocID="{A3C2CA4D-0980-4467-9C3A-BC9A0064CE01}" presName="hierChild3" presStyleCnt="0"/>
      <dgm:spPr/>
    </dgm:pt>
  </dgm:ptLst>
  <dgm:cxnLst>
    <dgm:cxn modelId="{652F87C3-4F41-4EA6-ADCE-6BA6ADB2F732}" type="presOf" srcId="{333D2591-BE7C-409F-A04B-A47787710C11}" destId="{CDFD2771-FF5C-4433-9999-B178B22CD876}" srcOrd="1" destOrd="0" presId="urn:microsoft.com/office/officeart/2005/8/layout/orgChart1"/>
    <dgm:cxn modelId="{3D00D700-A442-42DB-9F3F-8B85C60110B1}" type="presOf" srcId="{5FA7E11A-9CDD-4FF8-84DB-709BCEFD0DCF}" destId="{6470D412-9456-4665-B5DE-2C875C144F8F}" srcOrd="1" destOrd="0" presId="urn:microsoft.com/office/officeart/2005/8/layout/orgChart1"/>
    <dgm:cxn modelId="{64EE3631-6BC3-4300-B94F-ACC116C4FF1A}" type="presOf" srcId="{89A01553-84B1-4510-BF87-06C5A1E72B15}" destId="{8B03F2C3-362F-440A-A83E-47D8159121E8}" srcOrd="0" destOrd="0" presId="urn:microsoft.com/office/officeart/2005/8/layout/orgChart1"/>
    <dgm:cxn modelId="{BB64EFF3-010B-4AA8-BFC4-A01756AA2A61}" type="presOf" srcId="{333D2591-BE7C-409F-A04B-A47787710C11}" destId="{CD922D68-A45B-44EC-9E42-4B6B3FAB248F}" srcOrd="0" destOrd="0" presId="urn:microsoft.com/office/officeart/2005/8/layout/orgChart1"/>
    <dgm:cxn modelId="{A6F2D060-0C64-4C87-B197-44A9E16DCF08}" srcId="{08DC4851-6052-428F-8C71-D215B00F6874}" destId="{A3C2CA4D-0980-4467-9C3A-BC9A0064CE01}" srcOrd="0" destOrd="0" parTransId="{16B87718-DCEC-4151-9D55-E291ED2987C1}" sibTransId="{F0019023-81FE-4294-9A61-EF0C9A1E4668}"/>
    <dgm:cxn modelId="{58936ACC-EC7B-44A9-B1FA-D2A7D0D0C7C2}" type="presOf" srcId="{08DC4851-6052-428F-8C71-D215B00F6874}" destId="{10B8C712-E24D-4663-A46C-9598571A9752}" srcOrd="0" destOrd="0" presId="urn:microsoft.com/office/officeart/2005/8/layout/orgChart1"/>
    <dgm:cxn modelId="{A37A8F5A-EE4C-4AF7-A860-99C8556D1228}" type="presOf" srcId="{5FA7E11A-9CDD-4FF8-84DB-709BCEFD0DCF}" destId="{FDF31ADA-4A38-4DF9-9C3C-C1705CF5489C}" srcOrd="0" destOrd="0" presId="urn:microsoft.com/office/officeart/2005/8/layout/orgChart1"/>
    <dgm:cxn modelId="{8F11B6F4-34A2-4FDD-8EA1-F7826772CA13}" type="presOf" srcId="{37F20DB8-96D9-4A35-84BE-B5767F611341}" destId="{44E655BD-B19A-46D0-9A47-13511DAF8159}" srcOrd="0" destOrd="0" presId="urn:microsoft.com/office/officeart/2005/8/layout/orgChart1"/>
    <dgm:cxn modelId="{9DE6487B-1F38-49DD-AF89-ACA69B1DE70B}" type="presOf" srcId="{A3C2CA4D-0980-4467-9C3A-BC9A0064CE01}" destId="{F66E28D7-49FE-4440-8498-EC4B95F406DE}" srcOrd="0" destOrd="0" presId="urn:microsoft.com/office/officeart/2005/8/layout/orgChart1"/>
    <dgm:cxn modelId="{803C977E-6D90-49FC-9CEE-1204E72C1BBF}" type="presOf" srcId="{3E8AB679-5969-4AD2-9079-4C67A2AD6F4C}" destId="{A8D62C3D-CFD2-4287-A231-0C0B6149E53E}" srcOrd="0" destOrd="0" presId="urn:microsoft.com/office/officeart/2005/8/layout/orgChart1"/>
    <dgm:cxn modelId="{65C532A0-2715-4DB9-8E68-C833C88FCA66}" srcId="{A3C2CA4D-0980-4467-9C3A-BC9A0064CE01}" destId="{3E8AB679-5969-4AD2-9079-4C67A2AD6F4C}" srcOrd="3" destOrd="0" parTransId="{37F20DB8-96D9-4A35-84BE-B5767F611341}" sibTransId="{558BABB4-6658-40D7-A2C5-675514CF574E}"/>
    <dgm:cxn modelId="{92686E07-5B56-474B-AEE1-B0A42ABA75E7}" type="presOf" srcId="{103DCD8F-D287-467C-A535-1AA57B19D72C}" destId="{52561829-6F4B-4609-8A99-50A5E791E811}" srcOrd="0" destOrd="0" presId="urn:microsoft.com/office/officeart/2005/8/layout/orgChart1"/>
    <dgm:cxn modelId="{D66AE2EA-5C08-40E6-8590-B494366A6A6B}" type="presOf" srcId="{103DCD8F-D287-467C-A535-1AA57B19D72C}" destId="{59F6B76A-3C86-4BF9-866F-D01AB137D561}" srcOrd="1" destOrd="0" presId="urn:microsoft.com/office/officeart/2005/8/layout/orgChart1"/>
    <dgm:cxn modelId="{81CCF73F-CEE9-43C7-9FF2-8694B8AE23D2}" srcId="{A3C2CA4D-0980-4467-9C3A-BC9A0064CE01}" destId="{103DCD8F-D287-467C-A535-1AA57B19D72C}" srcOrd="0" destOrd="0" parTransId="{6EB0DB35-2EC7-48D9-9E8D-2DDE21B3202B}" sibTransId="{C5A16543-B5CE-4025-A100-62DEFA952A25}"/>
    <dgm:cxn modelId="{27FB4322-8EFA-45C4-8AA6-C3F010CD3FE9}" type="presOf" srcId="{6EB0DB35-2EC7-48D9-9E8D-2DDE21B3202B}" destId="{88054761-6589-4722-BA10-0860A2281326}" srcOrd="0" destOrd="0" presId="urn:microsoft.com/office/officeart/2005/8/layout/orgChart1"/>
    <dgm:cxn modelId="{F3AC3417-2600-49F3-A49E-58800B72FD7E}" type="presOf" srcId="{EB053D4E-274E-4655-B20F-EB2FCEF55042}" destId="{F2D58C86-08B4-4824-891D-258CD7C5E21D}" srcOrd="0" destOrd="0" presId="urn:microsoft.com/office/officeart/2005/8/layout/orgChart1"/>
    <dgm:cxn modelId="{C5DB8427-6D58-4166-A311-C6BB9BF0E347}" type="presOf" srcId="{3E8AB679-5969-4AD2-9079-4C67A2AD6F4C}" destId="{90AAA146-EC84-42B7-8EF9-FEF540C4EB04}" srcOrd="1" destOrd="0" presId="urn:microsoft.com/office/officeart/2005/8/layout/orgChart1"/>
    <dgm:cxn modelId="{BA3902EA-0B7F-472D-890F-75C99C0D70D3}" srcId="{A3C2CA4D-0980-4467-9C3A-BC9A0064CE01}" destId="{5FA7E11A-9CDD-4FF8-84DB-709BCEFD0DCF}" srcOrd="1" destOrd="0" parTransId="{EB053D4E-274E-4655-B20F-EB2FCEF55042}" sibTransId="{5AA1C412-239A-4963-A4EC-A55B8681AE06}"/>
    <dgm:cxn modelId="{B960ED0A-42B2-47E6-B5E8-619481E22B62}" type="presOf" srcId="{A3C2CA4D-0980-4467-9C3A-BC9A0064CE01}" destId="{C956CCCB-647C-41E2-A1E9-49E8FCCC2BA9}" srcOrd="1" destOrd="0" presId="urn:microsoft.com/office/officeart/2005/8/layout/orgChart1"/>
    <dgm:cxn modelId="{FF5ACE8E-853B-4B31-9323-8FF87CE27588}" srcId="{A3C2CA4D-0980-4467-9C3A-BC9A0064CE01}" destId="{333D2591-BE7C-409F-A04B-A47787710C11}" srcOrd="2" destOrd="0" parTransId="{89A01553-84B1-4510-BF87-06C5A1E72B15}" sibTransId="{2AC9F2B9-226B-43E9-96E4-AC62B1A879CA}"/>
    <dgm:cxn modelId="{DC5FC077-9FEF-4FB8-8AB5-2F2039359C99}" type="presParOf" srcId="{10B8C712-E24D-4663-A46C-9598571A9752}" destId="{ADA956DF-B795-463D-9966-4A9ED7165D60}" srcOrd="0" destOrd="0" presId="urn:microsoft.com/office/officeart/2005/8/layout/orgChart1"/>
    <dgm:cxn modelId="{FFF0EC61-FECC-4055-87D6-40AAC7BAA1A5}" type="presParOf" srcId="{ADA956DF-B795-463D-9966-4A9ED7165D60}" destId="{CBA2F383-9F9F-4F87-921B-C1A008E23640}" srcOrd="0" destOrd="0" presId="urn:microsoft.com/office/officeart/2005/8/layout/orgChart1"/>
    <dgm:cxn modelId="{5F493FA6-B3B5-40BF-960D-1376AE697194}" type="presParOf" srcId="{CBA2F383-9F9F-4F87-921B-C1A008E23640}" destId="{F66E28D7-49FE-4440-8498-EC4B95F406DE}" srcOrd="0" destOrd="0" presId="urn:microsoft.com/office/officeart/2005/8/layout/orgChart1"/>
    <dgm:cxn modelId="{0398EF69-1713-4E95-A082-1710CA1C2C43}" type="presParOf" srcId="{CBA2F383-9F9F-4F87-921B-C1A008E23640}" destId="{C956CCCB-647C-41E2-A1E9-49E8FCCC2BA9}" srcOrd="1" destOrd="0" presId="urn:microsoft.com/office/officeart/2005/8/layout/orgChart1"/>
    <dgm:cxn modelId="{AD4B2FFD-F85D-46DB-9886-D3D3827DCEC8}" type="presParOf" srcId="{ADA956DF-B795-463D-9966-4A9ED7165D60}" destId="{EC3F4CB1-DBDE-4907-B817-8BF9179E93EB}" srcOrd="1" destOrd="0" presId="urn:microsoft.com/office/officeart/2005/8/layout/orgChart1"/>
    <dgm:cxn modelId="{49980B2C-65CF-45A1-8C41-8BCFBC01F38B}" type="presParOf" srcId="{EC3F4CB1-DBDE-4907-B817-8BF9179E93EB}" destId="{88054761-6589-4722-BA10-0860A2281326}" srcOrd="0" destOrd="0" presId="urn:microsoft.com/office/officeart/2005/8/layout/orgChart1"/>
    <dgm:cxn modelId="{2FDFBD75-D21E-4BDB-9983-8D570F0B11C3}" type="presParOf" srcId="{EC3F4CB1-DBDE-4907-B817-8BF9179E93EB}" destId="{4FB4F01F-5BDC-439A-A180-7538CD88F476}" srcOrd="1" destOrd="0" presId="urn:microsoft.com/office/officeart/2005/8/layout/orgChart1"/>
    <dgm:cxn modelId="{D7FF7AAC-35E0-4CB9-83A0-AF1F60AE3A15}" type="presParOf" srcId="{4FB4F01F-5BDC-439A-A180-7538CD88F476}" destId="{04E7EE04-1A47-4438-A0DC-A109869ED37E}" srcOrd="0" destOrd="0" presId="urn:microsoft.com/office/officeart/2005/8/layout/orgChart1"/>
    <dgm:cxn modelId="{F51C49C8-6F0C-4A5A-9D5C-517DC83650C9}" type="presParOf" srcId="{04E7EE04-1A47-4438-A0DC-A109869ED37E}" destId="{52561829-6F4B-4609-8A99-50A5E791E811}" srcOrd="0" destOrd="0" presId="urn:microsoft.com/office/officeart/2005/8/layout/orgChart1"/>
    <dgm:cxn modelId="{D59669B7-1305-4AC2-BB37-EC677DB93D2E}" type="presParOf" srcId="{04E7EE04-1A47-4438-A0DC-A109869ED37E}" destId="{59F6B76A-3C86-4BF9-866F-D01AB137D561}" srcOrd="1" destOrd="0" presId="urn:microsoft.com/office/officeart/2005/8/layout/orgChart1"/>
    <dgm:cxn modelId="{20373C23-7868-485B-AD40-A9CE4033D3E2}" type="presParOf" srcId="{4FB4F01F-5BDC-439A-A180-7538CD88F476}" destId="{381CD045-4A7E-49D8-B95F-3528645422CF}" srcOrd="1" destOrd="0" presId="urn:microsoft.com/office/officeart/2005/8/layout/orgChart1"/>
    <dgm:cxn modelId="{03518D77-358C-4898-B767-38DAB4C7F5CA}" type="presParOf" srcId="{4FB4F01F-5BDC-439A-A180-7538CD88F476}" destId="{9311345C-C858-4536-B01B-C1506E8A0F84}" srcOrd="2" destOrd="0" presId="urn:microsoft.com/office/officeart/2005/8/layout/orgChart1"/>
    <dgm:cxn modelId="{2AF197D1-50AF-4349-B2C9-ED155238DA12}" type="presParOf" srcId="{EC3F4CB1-DBDE-4907-B817-8BF9179E93EB}" destId="{F2D58C86-08B4-4824-891D-258CD7C5E21D}" srcOrd="2" destOrd="0" presId="urn:microsoft.com/office/officeart/2005/8/layout/orgChart1"/>
    <dgm:cxn modelId="{84DF19B9-9306-4527-8CD5-61F09A82DF01}" type="presParOf" srcId="{EC3F4CB1-DBDE-4907-B817-8BF9179E93EB}" destId="{E7B3F739-A0DA-4678-8EB5-1D471AD0971A}" srcOrd="3" destOrd="0" presId="urn:microsoft.com/office/officeart/2005/8/layout/orgChart1"/>
    <dgm:cxn modelId="{A759B368-2208-4D71-9D42-2130A13466E3}" type="presParOf" srcId="{E7B3F739-A0DA-4678-8EB5-1D471AD0971A}" destId="{FCA4B1DF-9E6A-4968-AAFA-6A5A37022265}" srcOrd="0" destOrd="0" presId="urn:microsoft.com/office/officeart/2005/8/layout/orgChart1"/>
    <dgm:cxn modelId="{039D82A6-832D-4679-AA2F-880C92DE06D3}" type="presParOf" srcId="{FCA4B1DF-9E6A-4968-AAFA-6A5A37022265}" destId="{FDF31ADA-4A38-4DF9-9C3C-C1705CF5489C}" srcOrd="0" destOrd="0" presId="urn:microsoft.com/office/officeart/2005/8/layout/orgChart1"/>
    <dgm:cxn modelId="{08E7EDAA-1AA8-4000-AA5E-FBF06BBCAB4D}" type="presParOf" srcId="{FCA4B1DF-9E6A-4968-AAFA-6A5A37022265}" destId="{6470D412-9456-4665-B5DE-2C875C144F8F}" srcOrd="1" destOrd="0" presId="urn:microsoft.com/office/officeart/2005/8/layout/orgChart1"/>
    <dgm:cxn modelId="{BAEACB67-7763-48B6-A756-D489A489382A}" type="presParOf" srcId="{E7B3F739-A0DA-4678-8EB5-1D471AD0971A}" destId="{288219B3-889F-4265-9EF1-BEC0613BB9E0}" srcOrd="1" destOrd="0" presId="urn:microsoft.com/office/officeart/2005/8/layout/orgChart1"/>
    <dgm:cxn modelId="{426CF3D9-C6BB-43AD-B0E4-195EF7D85FD0}" type="presParOf" srcId="{E7B3F739-A0DA-4678-8EB5-1D471AD0971A}" destId="{9CEDC01E-E451-4084-9C35-F007894B9A45}" srcOrd="2" destOrd="0" presId="urn:microsoft.com/office/officeart/2005/8/layout/orgChart1"/>
    <dgm:cxn modelId="{D0259ABA-BCE4-40E5-A508-A0FABDFBD63D}" type="presParOf" srcId="{EC3F4CB1-DBDE-4907-B817-8BF9179E93EB}" destId="{8B03F2C3-362F-440A-A83E-47D8159121E8}" srcOrd="4" destOrd="0" presId="urn:microsoft.com/office/officeart/2005/8/layout/orgChart1"/>
    <dgm:cxn modelId="{E5C87BB8-75DD-4215-A581-C6D972D3370A}" type="presParOf" srcId="{EC3F4CB1-DBDE-4907-B817-8BF9179E93EB}" destId="{DBD83551-B619-4E4E-8CEC-F45D0D045067}" srcOrd="5" destOrd="0" presId="urn:microsoft.com/office/officeart/2005/8/layout/orgChart1"/>
    <dgm:cxn modelId="{82671496-9092-44DC-9040-F21C6ABF8FEF}" type="presParOf" srcId="{DBD83551-B619-4E4E-8CEC-F45D0D045067}" destId="{EBD34880-A763-440C-8597-8FC35755B52B}" srcOrd="0" destOrd="0" presId="urn:microsoft.com/office/officeart/2005/8/layout/orgChart1"/>
    <dgm:cxn modelId="{27B254B1-7983-4827-BBD7-257ADB34DB11}" type="presParOf" srcId="{EBD34880-A763-440C-8597-8FC35755B52B}" destId="{CD922D68-A45B-44EC-9E42-4B6B3FAB248F}" srcOrd="0" destOrd="0" presId="urn:microsoft.com/office/officeart/2005/8/layout/orgChart1"/>
    <dgm:cxn modelId="{EEF9221D-4C0F-45CF-BB07-70CBB5978C84}" type="presParOf" srcId="{EBD34880-A763-440C-8597-8FC35755B52B}" destId="{CDFD2771-FF5C-4433-9999-B178B22CD876}" srcOrd="1" destOrd="0" presId="urn:microsoft.com/office/officeart/2005/8/layout/orgChart1"/>
    <dgm:cxn modelId="{E50A4005-B45F-498D-9C70-0AEE9A32E093}" type="presParOf" srcId="{DBD83551-B619-4E4E-8CEC-F45D0D045067}" destId="{F28B41F0-9CAB-4DF5-894A-2DF40D333CC9}" srcOrd="1" destOrd="0" presId="urn:microsoft.com/office/officeart/2005/8/layout/orgChart1"/>
    <dgm:cxn modelId="{9D175614-464D-4344-A715-321AAC6C86DF}" type="presParOf" srcId="{DBD83551-B619-4E4E-8CEC-F45D0D045067}" destId="{26FA685D-D985-47EC-BAE4-2ADF2CC1E5C4}" srcOrd="2" destOrd="0" presId="urn:microsoft.com/office/officeart/2005/8/layout/orgChart1"/>
    <dgm:cxn modelId="{7F4C6BE7-3800-4414-AA75-01BB93E84DC9}" type="presParOf" srcId="{EC3F4CB1-DBDE-4907-B817-8BF9179E93EB}" destId="{44E655BD-B19A-46D0-9A47-13511DAF8159}" srcOrd="6" destOrd="0" presId="urn:microsoft.com/office/officeart/2005/8/layout/orgChart1"/>
    <dgm:cxn modelId="{98E0E4A3-D4AE-4868-9C3C-69448B5B2B7E}" type="presParOf" srcId="{EC3F4CB1-DBDE-4907-B817-8BF9179E93EB}" destId="{6620B835-54DA-4A19-8E7B-993703659DE6}" srcOrd="7" destOrd="0" presId="urn:microsoft.com/office/officeart/2005/8/layout/orgChart1"/>
    <dgm:cxn modelId="{BC7603C1-0AF0-4FA6-AC6F-6FBFC66D1CDF}" type="presParOf" srcId="{6620B835-54DA-4A19-8E7B-993703659DE6}" destId="{1422A353-A710-41D9-AB15-6630AFE5523E}" srcOrd="0" destOrd="0" presId="urn:microsoft.com/office/officeart/2005/8/layout/orgChart1"/>
    <dgm:cxn modelId="{0D2BCF31-7073-464D-84F8-410A938F3FFE}" type="presParOf" srcId="{1422A353-A710-41D9-AB15-6630AFE5523E}" destId="{A8D62C3D-CFD2-4287-A231-0C0B6149E53E}" srcOrd="0" destOrd="0" presId="urn:microsoft.com/office/officeart/2005/8/layout/orgChart1"/>
    <dgm:cxn modelId="{E8C330B7-22BD-4B86-AF0F-1097E98325B0}" type="presParOf" srcId="{1422A353-A710-41D9-AB15-6630AFE5523E}" destId="{90AAA146-EC84-42B7-8EF9-FEF540C4EB04}" srcOrd="1" destOrd="0" presId="urn:microsoft.com/office/officeart/2005/8/layout/orgChart1"/>
    <dgm:cxn modelId="{682789BC-2C2B-4C97-8C30-5B930ABA24D6}" type="presParOf" srcId="{6620B835-54DA-4A19-8E7B-993703659DE6}" destId="{69FD06B9-EEED-49D8-8787-9E62F664473E}" srcOrd="1" destOrd="0" presId="urn:microsoft.com/office/officeart/2005/8/layout/orgChart1"/>
    <dgm:cxn modelId="{0FDBB52C-7EB1-4789-845D-947C28B6558A}" type="presParOf" srcId="{6620B835-54DA-4A19-8E7B-993703659DE6}" destId="{0F798FCB-574A-4087-A983-0692B0F9BC99}" srcOrd="2" destOrd="0" presId="urn:microsoft.com/office/officeart/2005/8/layout/orgChart1"/>
    <dgm:cxn modelId="{D512B652-BF62-42FD-8268-F4275194BDBE}" type="presParOf" srcId="{ADA956DF-B795-463D-9966-4A9ED7165D60}" destId="{9EB92D2D-24D2-40ED-A036-619FCA8B6F2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4B434BD-9ADF-403C-B0C2-358EE55458E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39C353D1-C516-499A-9DB2-770613D4956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Структура программы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криминологического исследования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0FB332EC-2F6B-4498-9219-7F80C649FA32}" type="parTrans" cxnId="{97DFC968-123D-4548-99C7-6FACC6C5F93A}">
      <dgm:prSet/>
      <dgm:spPr/>
    </dgm:pt>
    <dgm:pt modelId="{25648EF2-21AA-4990-9570-CCA2DDA192BA}" type="sibTrans" cxnId="{97DFC968-123D-4548-99C7-6FACC6C5F93A}">
      <dgm:prSet/>
      <dgm:spPr/>
    </dgm:pt>
    <dgm:pt modelId="{BD4AE33A-D8F6-4050-888D-052D66A2D17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исполнители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F7318DCE-7C7E-4DB3-A29A-810097299205}" type="parTrans" cxnId="{1869F19A-C63D-4E11-A0A2-321162D353FA}">
      <dgm:prSet/>
      <dgm:spPr/>
    </dgm:pt>
    <dgm:pt modelId="{32CD6612-CF62-4B78-B687-DBFC6538FD56}" type="sibTrans" cxnId="{1869F19A-C63D-4E11-A0A2-321162D353FA}">
      <dgm:prSet/>
      <dgm:spPr/>
    </dgm:pt>
    <dgm:pt modelId="{E9133A9B-C5B1-4461-A255-57B55E8683B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концепция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02B032F4-7543-4B97-A7C7-BF7ECCCA0F3C}" type="parTrans" cxnId="{0B079E82-7DCC-437F-B02E-DC695A4AC065}">
      <dgm:prSet/>
      <dgm:spPr/>
    </dgm:pt>
    <dgm:pt modelId="{39971F67-D62B-4762-9FCD-F91E2F3C558F}" type="sibTrans" cxnId="{0B079E82-7DCC-437F-B02E-DC695A4AC065}">
      <dgm:prSet/>
      <dgm:spPr/>
    </dgm:pt>
    <dgm:pt modelId="{CC14250D-D1B2-4AFF-89C4-BE597BB834E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Цели и задачи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2319DF2A-0264-4011-8A65-296B537822C5}" type="parTrans" cxnId="{76F8EE56-1E5D-4404-B6EB-4CF57C2127D4}">
      <dgm:prSet/>
      <dgm:spPr/>
    </dgm:pt>
    <dgm:pt modelId="{6D61467B-D5C5-42DB-9421-EDC4B9784EC2}" type="sibTrans" cxnId="{76F8EE56-1E5D-4404-B6EB-4CF57C2127D4}">
      <dgm:prSet/>
      <dgm:spPr/>
    </dgm:pt>
    <dgm:pt modelId="{379D85D8-BE06-47E9-95F5-9608F5C7866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Объект и предмет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7D3DC3DA-2C73-4331-AB13-5636FB66CA0B}" type="parTrans" cxnId="{BE171634-E188-4665-8E0A-2EE181B53E82}">
      <dgm:prSet/>
      <dgm:spPr/>
    </dgm:pt>
    <dgm:pt modelId="{BD05452B-8D28-4983-9F23-4E9E98D50535}" type="sibTrans" cxnId="{BE171634-E188-4665-8E0A-2EE181B53E82}">
      <dgm:prSet/>
      <dgm:spPr/>
    </dgm:pt>
    <dgm:pt modelId="{F0E9B788-53A0-41DA-B1F1-DD6055BDCC3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Методы и инструментарий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F5FF775D-3E46-4284-B358-CB7BF1C9A382}" type="parTrans" cxnId="{5810DE1F-A02C-4B68-850F-9D7A8E43631E}">
      <dgm:prSet/>
      <dgm:spPr/>
    </dgm:pt>
    <dgm:pt modelId="{70827D0D-D9B3-4259-A9F8-E723D4C85AC7}" type="sibTrans" cxnId="{5810DE1F-A02C-4B68-850F-9D7A8E43631E}">
      <dgm:prSet/>
      <dgm:spPr/>
    </dgm:pt>
    <dgm:pt modelId="{B4A74FA5-4E14-4047-898A-F6C99749369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Ожидаемый результат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05ED6616-3D57-4C37-A07F-640D9E4A6632}" type="parTrans" cxnId="{9B553EC9-A63C-4FCF-A405-50888E915BC2}">
      <dgm:prSet/>
      <dgm:spPr/>
    </dgm:pt>
    <dgm:pt modelId="{F6BBD1B5-9E0E-4F44-BD68-FFF64B6AE50D}" type="sibTrans" cxnId="{9B553EC9-A63C-4FCF-A405-50888E915BC2}">
      <dgm:prSet/>
      <dgm:spPr/>
    </dgm:pt>
    <dgm:pt modelId="{1E5AF100-7BFE-4F2C-B5BA-301BB16A155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Календарный план-график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BFEA80D5-CE81-496B-A224-A3571310918F}" type="parTrans" cxnId="{94F76E85-07FE-4079-9A8B-98345D7A946C}">
      <dgm:prSet/>
      <dgm:spPr/>
    </dgm:pt>
    <dgm:pt modelId="{E52BD178-9F4C-46B8-A824-F6B39BC944B9}" type="sibTrans" cxnId="{94F76E85-07FE-4079-9A8B-98345D7A946C}">
      <dgm:prSet/>
      <dgm:spPr/>
    </dgm:pt>
    <dgm:pt modelId="{37BA1968-F2F7-4C3A-9D3D-70A627D57FD1}" type="pres">
      <dgm:prSet presAssocID="{B4B434BD-9ADF-403C-B0C2-358EE55458E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A65A029-6BA7-4A46-B7AA-F6F5B691B9CF}" type="pres">
      <dgm:prSet presAssocID="{39C353D1-C516-499A-9DB2-770613D49565}" presName="hierRoot1" presStyleCnt="0">
        <dgm:presLayoutVars>
          <dgm:hierBranch/>
        </dgm:presLayoutVars>
      </dgm:prSet>
      <dgm:spPr/>
    </dgm:pt>
    <dgm:pt modelId="{9AE182C5-012A-4C3B-BEC9-7DF1BCD4ABEC}" type="pres">
      <dgm:prSet presAssocID="{39C353D1-C516-499A-9DB2-770613D49565}" presName="rootComposite1" presStyleCnt="0"/>
      <dgm:spPr/>
    </dgm:pt>
    <dgm:pt modelId="{DB5C963D-4B2A-4406-B03F-CB63C5C2C44B}" type="pres">
      <dgm:prSet presAssocID="{39C353D1-C516-499A-9DB2-770613D49565}" presName="rootText1" presStyleLbl="node0" presStyleIdx="0" presStyleCnt="1">
        <dgm:presLayoutVars>
          <dgm:chPref val="3"/>
        </dgm:presLayoutVars>
      </dgm:prSet>
      <dgm:spPr/>
    </dgm:pt>
    <dgm:pt modelId="{9A457DC6-5D71-4D25-B171-FA5849DC918F}" type="pres">
      <dgm:prSet presAssocID="{39C353D1-C516-499A-9DB2-770613D49565}" presName="rootConnector1" presStyleLbl="node1" presStyleIdx="0" presStyleCnt="0"/>
      <dgm:spPr/>
    </dgm:pt>
    <dgm:pt modelId="{AEC8A9BE-D257-4120-9021-FA9ABF31ECCB}" type="pres">
      <dgm:prSet presAssocID="{39C353D1-C516-499A-9DB2-770613D49565}" presName="hierChild2" presStyleCnt="0"/>
      <dgm:spPr/>
    </dgm:pt>
    <dgm:pt modelId="{AB443D9E-3DFD-487E-903F-A4C37F5AD945}" type="pres">
      <dgm:prSet presAssocID="{F7318DCE-7C7E-4DB3-A29A-810097299205}" presName="Name35" presStyleLbl="parChTrans1D2" presStyleIdx="0" presStyleCnt="1"/>
      <dgm:spPr/>
    </dgm:pt>
    <dgm:pt modelId="{9518BF79-0D57-4617-90B3-47103AEFAFC0}" type="pres">
      <dgm:prSet presAssocID="{BD4AE33A-D8F6-4050-888D-052D66A2D170}" presName="hierRoot2" presStyleCnt="0">
        <dgm:presLayoutVars>
          <dgm:hierBranch/>
        </dgm:presLayoutVars>
      </dgm:prSet>
      <dgm:spPr/>
    </dgm:pt>
    <dgm:pt modelId="{9E05B732-3807-4CAF-AAB7-606772CE7078}" type="pres">
      <dgm:prSet presAssocID="{BD4AE33A-D8F6-4050-888D-052D66A2D170}" presName="rootComposite" presStyleCnt="0"/>
      <dgm:spPr/>
    </dgm:pt>
    <dgm:pt modelId="{C64B5432-14D2-4C15-BA9D-004906240930}" type="pres">
      <dgm:prSet presAssocID="{BD4AE33A-D8F6-4050-888D-052D66A2D170}" presName="rootText" presStyleLbl="node2" presStyleIdx="0" presStyleCnt="1">
        <dgm:presLayoutVars>
          <dgm:chPref val="3"/>
        </dgm:presLayoutVars>
      </dgm:prSet>
      <dgm:spPr/>
    </dgm:pt>
    <dgm:pt modelId="{E5232CC9-F20B-4398-B8C8-CCBB7A78E5C7}" type="pres">
      <dgm:prSet presAssocID="{BD4AE33A-D8F6-4050-888D-052D66A2D170}" presName="rootConnector" presStyleLbl="node2" presStyleIdx="0" presStyleCnt="1"/>
      <dgm:spPr/>
    </dgm:pt>
    <dgm:pt modelId="{BF897029-9063-43FE-B658-88F12D140EBA}" type="pres">
      <dgm:prSet presAssocID="{BD4AE33A-D8F6-4050-888D-052D66A2D170}" presName="hierChild4" presStyleCnt="0"/>
      <dgm:spPr/>
    </dgm:pt>
    <dgm:pt modelId="{2B50B97E-7FD0-42F8-B373-FA7C4781FE85}" type="pres">
      <dgm:prSet presAssocID="{02B032F4-7543-4B97-A7C7-BF7ECCCA0F3C}" presName="Name35" presStyleLbl="parChTrans1D3" presStyleIdx="0" presStyleCnt="1"/>
      <dgm:spPr/>
    </dgm:pt>
    <dgm:pt modelId="{FDAF50F8-3606-400F-B0CD-9FC7BD559652}" type="pres">
      <dgm:prSet presAssocID="{E9133A9B-C5B1-4461-A255-57B55E8683B7}" presName="hierRoot2" presStyleCnt="0">
        <dgm:presLayoutVars>
          <dgm:hierBranch val="r"/>
        </dgm:presLayoutVars>
      </dgm:prSet>
      <dgm:spPr/>
    </dgm:pt>
    <dgm:pt modelId="{A8FE5B71-D0C8-4C6A-8084-E5750C10A22B}" type="pres">
      <dgm:prSet presAssocID="{E9133A9B-C5B1-4461-A255-57B55E8683B7}" presName="rootComposite" presStyleCnt="0"/>
      <dgm:spPr/>
    </dgm:pt>
    <dgm:pt modelId="{D0852717-CC02-4903-8CE5-9E27ACAA9E59}" type="pres">
      <dgm:prSet presAssocID="{E9133A9B-C5B1-4461-A255-57B55E8683B7}" presName="rootText" presStyleLbl="node3" presStyleIdx="0" presStyleCnt="1">
        <dgm:presLayoutVars>
          <dgm:chPref val="3"/>
        </dgm:presLayoutVars>
      </dgm:prSet>
      <dgm:spPr/>
    </dgm:pt>
    <dgm:pt modelId="{E6057CCB-C99C-41D9-82B7-0D87A704EAE5}" type="pres">
      <dgm:prSet presAssocID="{E9133A9B-C5B1-4461-A255-57B55E8683B7}" presName="rootConnector" presStyleLbl="node3" presStyleIdx="0" presStyleCnt="1"/>
      <dgm:spPr/>
    </dgm:pt>
    <dgm:pt modelId="{1F2998F6-7609-4757-B41B-A430A419A769}" type="pres">
      <dgm:prSet presAssocID="{E9133A9B-C5B1-4461-A255-57B55E8683B7}" presName="hierChild4" presStyleCnt="0"/>
      <dgm:spPr/>
    </dgm:pt>
    <dgm:pt modelId="{07A5E11D-71FA-4780-AC63-953008B52F18}" type="pres">
      <dgm:prSet presAssocID="{2319DF2A-0264-4011-8A65-296B537822C5}" presName="Name50" presStyleLbl="parChTrans1D4" presStyleIdx="0" presStyleCnt="5"/>
      <dgm:spPr/>
    </dgm:pt>
    <dgm:pt modelId="{FF55B85B-95D9-45A0-8D3E-7F1FB684BC46}" type="pres">
      <dgm:prSet presAssocID="{CC14250D-D1B2-4AFF-89C4-BE597BB834EA}" presName="hierRoot2" presStyleCnt="0">
        <dgm:presLayoutVars>
          <dgm:hierBranch val="r"/>
        </dgm:presLayoutVars>
      </dgm:prSet>
      <dgm:spPr/>
    </dgm:pt>
    <dgm:pt modelId="{8E337C7F-F65D-4DB4-A7E9-584A4DB87595}" type="pres">
      <dgm:prSet presAssocID="{CC14250D-D1B2-4AFF-89C4-BE597BB834EA}" presName="rootComposite" presStyleCnt="0"/>
      <dgm:spPr/>
    </dgm:pt>
    <dgm:pt modelId="{5C8A47C3-DCF2-4128-B80E-92ACA0FABAC4}" type="pres">
      <dgm:prSet presAssocID="{CC14250D-D1B2-4AFF-89C4-BE597BB834EA}" presName="rootText" presStyleLbl="node4" presStyleIdx="0" presStyleCnt="5">
        <dgm:presLayoutVars>
          <dgm:chPref val="3"/>
        </dgm:presLayoutVars>
      </dgm:prSet>
      <dgm:spPr/>
    </dgm:pt>
    <dgm:pt modelId="{F4F26AA0-31F1-451B-8818-3E5E6FD3D079}" type="pres">
      <dgm:prSet presAssocID="{CC14250D-D1B2-4AFF-89C4-BE597BB834EA}" presName="rootConnector" presStyleLbl="node4" presStyleIdx="0" presStyleCnt="5"/>
      <dgm:spPr/>
    </dgm:pt>
    <dgm:pt modelId="{9BDD6F2D-B6BB-4E24-A844-A629FB4318D0}" type="pres">
      <dgm:prSet presAssocID="{CC14250D-D1B2-4AFF-89C4-BE597BB834EA}" presName="hierChild4" presStyleCnt="0"/>
      <dgm:spPr/>
    </dgm:pt>
    <dgm:pt modelId="{D52D6D40-1730-4A2A-BBCA-C0887CCE221C}" type="pres">
      <dgm:prSet presAssocID="{CC14250D-D1B2-4AFF-89C4-BE597BB834EA}" presName="hierChild5" presStyleCnt="0"/>
      <dgm:spPr/>
    </dgm:pt>
    <dgm:pt modelId="{3D1E1D30-F4CA-4985-B60B-53F0C88534C1}" type="pres">
      <dgm:prSet presAssocID="{7D3DC3DA-2C73-4331-AB13-5636FB66CA0B}" presName="Name50" presStyleLbl="parChTrans1D4" presStyleIdx="1" presStyleCnt="5"/>
      <dgm:spPr/>
    </dgm:pt>
    <dgm:pt modelId="{6F4754B5-469A-46A0-B91F-9ED49D2A6036}" type="pres">
      <dgm:prSet presAssocID="{379D85D8-BE06-47E9-95F5-9608F5C78666}" presName="hierRoot2" presStyleCnt="0">
        <dgm:presLayoutVars>
          <dgm:hierBranch val="r"/>
        </dgm:presLayoutVars>
      </dgm:prSet>
      <dgm:spPr/>
    </dgm:pt>
    <dgm:pt modelId="{711AB785-BDAD-4310-A4C5-E7F6236A1B45}" type="pres">
      <dgm:prSet presAssocID="{379D85D8-BE06-47E9-95F5-9608F5C78666}" presName="rootComposite" presStyleCnt="0"/>
      <dgm:spPr/>
    </dgm:pt>
    <dgm:pt modelId="{5B984699-7BD6-4E9C-84A8-7EBC50A8F881}" type="pres">
      <dgm:prSet presAssocID="{379D85D8-BE06-47E9-95F5-9608F5C78666}" presName="rootText" presStyleLbl="node4" presStyleIdx="1" presStyleCnt="5">
        <dgm:presLayoutVars>
          <dgm:chPref val="3"/>
        </dgm:presLayoutVars>
      </dgm:prSet>
      <dgm:spPr/>
    </dgm:pt>
    <dgm:pt modelId="{EDF602E0-793A-40EC-A6A8-1783D22CB726}" type="pres">
      <dgm:prSet presAssocID="{379D85D8-BE06-47E9-95F5-9608F5C78666}" presName="rootConnector" presStyleLbl="node4" presStyleIdx="1" presStyleCnt="5"/>
      <dgm:spPr/>
    </dgm:pt>
    <dgm:pt modelId="{5F875FB5-0EC4-4DAE-BC0D-11CE684DC55F}" type="pres">
      <dgm:prSet presAssocID="{379D85D8-BE06-47E9-95F5-9608F5C78666}" presName="hierChild4" presStyleCnt="0"/>
      <dgm:spPr/>
    </dgm:pt>
    <dgm:pt modelId="{8105B446-EC18-44F0-A703-5D98E419CDFF}" type="pres">
      <dgm:prSet presAssocID="{379D85D8-BE06-47E9-95F5-9608F5C78666}" presName="hierChild5" presStyleCnt="0"/>
      <dgm:spPr/>
    </dgm:pt>
    <dgm:pt modelId="{7AFA5D71-3450-40C9-9A3A-FC8CB512AB3D}" type="pres">
      <dgm:prSet presAssocID="{F5FF775D-3E46-4284-B358-CB7BF1C9A382}" presName="Name50" presStyleLbl="parChTrans1D4" presStyleIdx="2" presStyleCnt="5"/>
      <dgm:spPr/>
    </dgm:pt>
    <dgm:pt modelId="{CB6E7BCF-9040-4020-87B1-111367D0FF6C}" type="pres">
      <dgm:prSet presAssocID="{F0E9B788-53A0-41DA-B1F1-DD6055BDCC3F}" presName="hierRoot2" presStyleCnt="0">
        <dgm:presLayoutVars>
          <dgm:hierBranch val="r"/>
        </dgm:presLayoutVars>
      </dgm:prSet>
      <dgm:spPr/>
    </dgm:pt>
    <dgm:pt modelId="{F7B69AD3-444A-4ED1-9FF0-8158B526FEDC}" type="pres">
      <dgm:prSet presAssocID="{F0E9B788-53A0-41DA-B1F1-DD6055BDCC3F}" presName="rootComposite" presStyleCnt="0"/>
      <dgm:spPr/>
    </dgm:pt>
    <dgm:pt modelId="{DAC6444A-F16B-4DA3-8F0E-E73116A943B7}" type="pres">
      <dgm:prSet presAssocID="{F0E9B788-53A0-41DA-B1F1-DD6055BDCC3F}" presName="rootText" presStyleLbl="node4" presStyleIdx="2" presStyleCnt="5">
        <dgm:presLayoutVars>
          <dgm:chPref val="3"/>
        </dgm:presLayoutVars>
      </dgm:prSet>
      <dgm:spPr/>
    </dgm:pt>
    <dgm:pt modelId="{27D4CFB7-4842-4B2B-B7A1-ADF03DC30059}" type="pres">
      <dgm:prSet presAssocID="{F0E9B788-53A0-41DA-B1F1-DD6055BDCC3F}" presName="rootConnector" presStyleLbl="node4" presStyleIdx="2" presStyleCnt="5"/>
      <dgm:spPr/>
    </dgm:pt>
    <dgm:pt modelId="{CDD2579D-28D0-4148-8833-004E27778551}" type="pres">
      <dgm:prSet presAssocID="{F0E9B788-53A0-41DA-B1F1-DD6055BDCC3F}" presName="hierChild4" presStyleCnt="0"/>
      <dgm:spPr/>
    </dgm:pt>
    <dgm:pt modelId="{7B3BBB9B-3F08-4726-9CE2-64B22DCE8635}" type="pres">
      <dgm:prSet presAssocID="{F0E9B788-53A0-41DA-B1F1-DD6055BDCC3F}" presName="hierChild5" presStyleCnt="0"/>
      <dgm:spPr/>
    </dgm:pt>
    <dgm:pt modelId="{C350B39A-0323-4F5A-8FB9-0E13A97711B6}" type="pres">
      <dgm:prSet presAssocID="{05ED6616-3D57-4C37-A07F-640D9E4A6632}" presName="Name50" presStyleLbl="parChTrans1D4" presStyleIdx="3" presStyleCnt="5"/>
      <dgm:spPr/>
    </dgm:pt>
    <dgm:pt modelId="{77E4B19E-DB6A-4F34-8FC3-D63EE4B0DF63}" type="pres">
      <dgm:prSet presAssocID="{B4A74FA5-4E14-4047-898A-F6C997493697}" presName="hierRoot2" presStyleCnt="0">
        <dgm:presLayoutVars>
          <dgm:hierBranch val="r"/>
        </dgm:presLayoutVars>
      </dgm:prSet>
      <dgm:spPr/>
    </dgm:pt>
    <dgm:pt modelId="{C55E9955-6548-4994-93F3-7EAAABD90EA9}" type="pres">
      <dgm:prSet presAssocID="{B4A74FA5-4E14-4047-898A-F6C997493697}" presName="rootComposite" presStyleCnt="0"/>
      <dgm:spPr/>
    </dgm:pt>
    <dgm:pt modelId="{9A962CA6-5E8F-4D7B-8DB9-29E269B3B9FE}" type="pres">
      <dgm:prSet presAssocID="{B4A74FA5-4E14-4047-898A-F6C997493697}" presName="rootText" presStyleLbl="node4" presStyleIdx="3" presStyleCnt="5">
        <dgm:presLayoutVars>
          <dgm:chPref val="3"/>
        </dgm:presLayoutVars>
      </dgm:prSet>
      <dgm:spPr/>
    </dgm:pt>
    <dgm:pt modelId="{B5DD118A-2CB1-4CEE-A135-7610603417CA}" type="pres">
      <dgm:prSet presAssocID="{B4A74FA5-4E14-4047-898A-F6C997493697}" presName="rootConnector" presStyleLbl="node4" presStyleIdx="3" presStyleCnt="5"/>
      <dgm:spPr/>
    </dgm:pt>
    <dgm:pt modelId="{DA669527-5B72-42D7-9E3E-AF22F4EE2D2A}" type="pres">
      <dgm:prSet presAssocID="{B4A74FA5-4E14-4047-898A-F6C997493697}" presName="hierChild4" presStyleCnt="0"/>
      <dgm:spPr/>
    </dgm:pt>
    <dgm:pt modelId="{C880801A-29C5-456B-BD0A-820477246600}" type="pres">
      <dgm:prSet presAssocID="{B4A74FA5-4E14-4047-898A-F6C997493697}" presName="hierChild5" presStyleCnt="0"/>
      <dgm:spPr/>
    </dgm:pt>
    <dgm:pt modelId="{84662CD1-514B-4B75-BACE-5FDCE75B1CB7}" type="pres">
      <dgm:prSet presAssocID="{BFEA80D5-CE81-496B-A224-A3571310918F}" presName="Name50" presStyleLbl="parChTrans1D4" presStyleIdx="4" presStyleCnt="5"/>
      <dgm:spPr/>
    </dgm:pt>
    <dgm:pt modelId="{4735571A-0FC9-4221-864F-C83878A98BC7}" type="pres">
      <dgm:prSet presAssocID="{1E5AF100-7BFE-4F2C-B5BA-301BB16A1553}" presName="hierRoot2" presStyleCnt="0">
        <dgm:presLayoutVars>
          <dgm:hierBranch val="r"/>
        </dgm:presLayoutVars>
      </dgm:prSet>
      <dgm:spPr/>
    </dgm:pt>
    <dgm:pt modelId="{94D3906E-65CE-4CF4-9CD8-B65F81EAD6E0}" type="pres">
      <dgm:prSet presAssocID="{1E5AF100-7BFE-4F2C-B5BA-301BB16A1553}" presName="rootComposite" presStyleCnt="0"/>
      <dgm:spPr/>
    </dgm:pt>
    <dgm:pt modelId="{63EBE7E7-3260-47AB-9DCD-10B5D4A5F982}" type="pres">
      <dgm:prSet presAssocID="{1E5AF100-7BFE-4F2C-B5BA-301BB16A1553}" presName="rootText" presStyleLbl="node4" presStyleIdx="4" presStyleCnt="5">
        <dgm:presLayoutVars>
          <dgm:chPref val="3"/>
        </dgm:presLayoutVars>
      </dgm:prSet>
      <dgm:spPr/>
    </dgm:pt>
    <dgm:pt modelId="{FA4DEDAB-149C-4C8F-971C-A867108B901C}" type="pres">
      <dgm:prSet presAssocID="{1E5AF100-7BFE-4F2C-B5BA-301BB16A1553}" presName="rootConnector" presStyleLbl="node4" presStyleIdx="4" presStyleCnt="5"/>
      <dgm:spPr/>
    </dgm:pt>
    <dgm:pt modelId="{20A1A31E-AE63-47C8-8596-770377ED1A90}" type="pres">
      <dgm:prSet presAssocID="{1E5AF100-7BFE-4F2C-B5BA-301BB16A1553}" presName="hierChild4" presStyleCnt="0"/>
      <dgm:spPr/>
    </dgm:pt>
    <dgm:pt modelId="{F0E128F3-8514-47B4-B4A2-ABA152A4ACE2}" type="pres">
      <dgm:prSet presAssocID="{1E5AF100-7BFE-4F2C-B5BA-301BB16A1553}" presName="hierChild5" presStyleCnt="0"/>
      <dgm:spPr/>
    </dgm:pt>
    <dgm:pt modelId="{20282705-AD8D-403B-9AEB-F0CD2D2B3173}" type="pres">
      <dgm:prSet presAssocID="{E9133A9B-C5B1-4461-A255-57B55E8683B7}" presName="hierChild5" presStyleCnt="0"/>
      <dgm:spPr/>
    </dgm:pt>
    <dgm:pt modelId="{087989E6-8967-47D9-9328-8454E14C5D4E}" type="pres">
      <dgm:prSet presAssocID="{BD4AE33A-D8F6-4050-888D-052D66A2D170}" presName="hierChild5" presStyleCnt="0"/>
      <dgm:spPr/>
    </dgm:pt>
    <dgm:pt modelId="{A86CBB88-F7D5-4687-8485-FE3989E7B1EB}" type="pres">
      <dgm:prSet presAssocID="{39C353D1-C516-499A-9DB2-770613D49565}" presName="hierChild3" presStyleCnt="0"/>
      <dgm:spPr/>
    </dgm:pt>
  </dgm:ptLst>
  <dgm:cxnLst>
    <dgm:cxn modelId="{3FD6450B-0E7E-4DCA-8D52-929FB4250F1E}" type="presOf" srcId="{BD4AE33A-D8F6-4050-888D-052D66A2D170}" destId="{C64B5432-14D2-4C15-BA9D-004906240930}" srcOrd="0" destOrd="0" presId="urn:microsoft.com/office/officeart/2005/8/layout/orgChart1"/>
    <dgm:cxn modelId="{6A8D00D6-9847-406F-B4E8-8D6AE7341E76}" type="presOf" srcId="{F7318DCE-7C7E-4DB3-A29A-810097299205}" destId="{AB443D9E-3DFD-487E-903F-A4C37F5AD945}" srcOrd="0" destOrd="0" presId="urn:microsoft.com/office/officeart/2005/8/layout/orgChart1"/>
    <dgm:cxn modelId="{0B079E82-7DCC-437F-B02E-DC695A4AC065}" srcId="{BD4AE33A-D8F6-4050-888D-052D66A2D170}" destId="{E9133A9B-C5B1-4461-A255-57B55E8683B7}" srcOrd="0" destOrd="0" parTransId="{02B032F4-7543-4B97-A7C7-BF7ECCCA0F3C}" sibTransId="{39971F67-D62B-4762-9FCD-F91E2F3C558F}"/>
    <dgm:cxn modelId="{5609F9B7-4AF0-4982-9C4E-866DD48BEB60}" type="presOf" srcId="{E9133A9B-C5B1-4461-A255-57B55E8683B7}" destId="{E6057CCB-C99C-41D9-82B7-0D87A704EAE5}" srcOrd="1" destOrd="0" presId="urn:microsoft.com/office/officeart/2005/8/layout/orgChart1"/>
    <dgm:cxn modelId="{31DECE8D-98BE-4587-B151-87EDCEF9DEF5}" type="presOf" srcId="{1E5AF100-7BFE-4F2C-B5BA-301BB16A1553}" destId="{63EBE7E7-3260-47AB-9DCD-10B5D4A5F982}" srcOrd="0" destOrd="0" presId="urn:microsoft.com/office/officeart/2005/8/layout/orgChart1"/>
    <dgm:cxn modelId="{F9A9B182-1A26-4470-BA41-6753CDC57053}" type="presOf" srcId="{F0E9B788-53A0-41DA-B1F1-DD6055BDCC3F}" destId="{27D4CFB7-4842-4B2B-B7A1-ADF03DC30059}" srcOrd="1" destOrd="0" presId="urn:microsoft.com/office/officeart/2005/8/layout/orgChart1"/>
    <dgm:cxn modelId="{9B553EC9-A63C-4FCF-A405-50888E915BC2}" srcId="{E9133A9B-C5B1-4461-A255-57B55E8683B7}" destId="{B4A74FA5-4E14-4047-898A-F6C997493697}" srcOrd="3" destOrd="0" parTransId="{05ED6616-3D57-4C37-A07F-640D9E4A6632}" sibTransId="{F6BBD1B5-9E0E-4F44-BD68-FFF64B6AE50D}"/>
    <dgm:cxn modelId="{DE3DFF19-BCC4-4C4D-BDD9-A0101B89CF24}" type="presOf" srcId="{F0E9B788-53A0-41DA-B1F1-DD6055BDCC3F}" destId="{DAC6444A-F16B-4DA3-8F0E-E73116A943B7}" srcOrd="0" destOrd="0" presId="urn:microsoft.com/office/officeart/2005/8/layout/orgChart1"/>
    <dgm:cxn modelId="{76F8EE56-1E5D-4404-B6EB-4CF57C2127D4}" srcId="{E9133A9B-C5B1-4461-A255-57B55E8683B7}" destId="{CC14250D-D1B2-4AFF-89C4-BE597BB834EA}" srcOrd="0" destOrd="0" parTransId="{2319DF2A-0264-4011-8A65-296B537822C5}" sibTransId="{6D61467B-D5C5-42DB-9421-EDC4B9784EC2}"/>
    <dgm:cxn modelId="{94F76E85-07FE-4079-9A8B-98345D7A946C}" srcId="{E9133A9B-C5B1-4461-A255-57B55E8683B7}" destId="{1E5AF100-7BFE-4F2C-B5BA-301BB16A1553}" srcOrd="4" destOrd="0" parTransId="{BFEA80D5-CE81-496B-A224-A3571310918F}" sibTransId="{E52BD178-9F4C-46B8-A824-F6B39BC944B9}"/>
    <dgm:cxn modelId="{97DFC968-123D-4548-99C7-6FACC6C5F93A}" srcId="{B4B434BD-9ADF-403C-B0C2-358EE55458E8}" destId="{39C353D1-C516-499A-9DB2-770613D49565}" srcOrd="0" destOrd="0" parTransId="{0FB332EC-2F6B-4498-9219-7F80C649FA32}" sibTransId="{25648EF2-21AA-4990-9570-CCA2DDA192BA}"/>
    <dgm:cxn modelId="{57DE7554-182C-47B7-AA01-BEA2DF0E2B26}" type="presOf" srcId="{BD4AE33A-D8F6-4050-888D-052D66A2D170}" destId="{E5232CC9-F20B-4398-B8C8-CCBB7A78E5C7}" srcOrd="1" destOrd="0" presId="urn:microsoft.com/office/officeart/2005/8/layout/orgChart1"/>
    <dgm:cxn modelId="{17F54915-B306-4099-9953-8B6860C6D6E2}" type="presOf" srcId="{E9133A9B-C5B1-4461-A255-57B55E8683B7}" destId="{D0852717-CC02-4903-8CE5-9E27ACAA9E59}" srcOrd="0" destOrd="0" presId="urn:microsoft.com/office/officeart/2005/8/layout/orgChart1"/>
    <dgm:cxn modelId="{0BAF3214-0DAC-4535-8207-20E732BCA586}" type="presOf" srcId="{2319DF2A-0264-4011-8A65-296B537822C5}" destId="{07A5E11D-71FA-4780-AC63-953008B52F18}" srcOrd="0" destOrd="0" presId="urn:microsoft.com/office/officeart/2005/8/layout/orgChart1"/>
    <dgm:cxn modelId="{5810DE1F-A02C-4B68-850F-9D7A8E43631E}" srcId="{E9133A9B-C5B1-4461-A255-57B55E8683B7}" destId="{F0E9B788-53A0-41DA-B1F1-DD6055BDCC3F}" srcOrd="2" destOrd="0" parTransId="{F5FF775D-3E46-4284-B358-CB7BF1C9A382}" sibTransId="{70827D0D-D9B3-4259-A9F8-E723D4C85AC7}"/>
    <dgm:cxn modelId="{BE171634-E188-4665-8E0A-2EE181B53E82}" srcId="{E9133A9B-C5B1-4461-A255-57B55E8683B7}" destId="{379D85D8-BE06-47E9-95F5-9608F5C78666}" srcOrd="1" destOrd="0" parTransId="{7D3DC3DA-2C73-4331-AB13-5636FB66CA0B}" sibTransId="{BD05452B-8D28-4983-9F23-4E9E98D50535}"/>
    <dgm:cxn modelId="{EC2B38A5-B208-4ADA-8485-1DC5220E0ABE}" type="presOf" srcId="{02B032F4-7543-4B97-A7C7-BF7ECCCA0F3C}" destId="{2B50B97E-7FD0-42F8-B373-FA7C4781FE85}" srcOrd="0" destOrd="0" presId="urn:microsoft.com/office/officeart/2005/8/layout/orgChart1"/>
    <dgm:cxn modelId="{D11AA291-9A66-42E7-8639-CB4E40291242}" type="presOf" srcId="{B4A74FA5-4E14-4047-898A-F6C997493697}" destId="{9A962CA6-5E8F-4D7B-8DB9-29E269B3B9FE}" srcOrd="0" destOrd="0" presId="urn:microsoft.com/office/officeart/2005/8/layout/orgChart1"/>
    <dgm:cxn modelId="{E8C5731F-0B0C-40AA-84F4-E2BFFF789271}" type="presOf" srcId="{379D85D8-BE06-47E9-95F5-9608F5C78666}" destId="{EDF602E0-793A-40EC-A6A8-1783D22CB726}" srcOrd="1" destOrd="0" presId="urn:microsoft.com/office/officeart/2005/8/layout/orgChart1"/>
    <dgm:cxn modelId="{A0C18C0E-046B-4D61-A5D7-74FA95D06BF4}" type="presOf" srcId="{CC14250D-D1B2-4AFF-89C4-BE597BB834EA}" destId="{F4F26AA0-31F1-451B-8818-3E5E6FD3D079}" srcOrd="1" destOrd="0" presId="urn:microsoft.com/office/officeart/2005/8/layout/orgChart1"/>
    <dgm:cxn modelId="{22B19DDC-3917-490B-94D7-383550F703C0}" type="presOf" srcId="{CC14250D-D1B2-4AFF-89C4-BE597BB834EA}" destId="{5C8A47C3-DCF2-4128-B80E-92ACA0FABAC4}" srcOrd="0" destOrd="0" presId="urn:microsoft.com/office/officeart/2005/8/layout/orgChart1"/>
    <dgm:cxn modelId="{D24AEED1-4BAA-4E29-9099-3E56D7E0A740}" type="presOf" srcId="{F5FF775D-3E46-4284-B358-CB7BF1C9A382}" destId="{7AFA5D71-3450-40C9-9A3A-FC8CB512AB3D}" srcOrd="0" destOrd="0" presId="urn:microsoft.com/office/officeart/2005/8/layout/orgChart1"/>
    <dgm:cxn modelId="{62CA4076-5F53-434D-BDE1-1F60226F4B10}" type="presOf" srcId="{B4A74FA5-4E14-4047-898A-F6C997493697}" destId="{B5DD118A-2CB1-4CEE-A135-7610603417CA}" srcOrd="1" destOrd="0" presId="urn:microsoft.com/office/officeart/2005/8/layout/orgChart1"/>
    <dgm:cxn modelId="{39A9B0DB-F9DD-433E-8BB1-7D25534ACBC5}" type="presOf" srcId="{BFEA80D5-CE81-496B-A224-A3571310918F}" destId="{84662CD1-514B-4B75-BACE-5FDCE75B1CB7}" srcOrd="0" destOrd="0" presId="urn:microsoft.com/office/officeart/2005/8/layout/orgChart1"/>
    <dgm:cxn modelId="{C134AAFC-5F6F-42A2-981D-D84821B41889}" type="presOf" srcId="{1E5AF100-7BFE-4F2C-B5BA-301BB16A1553}" destId="{FA4DEDAB-149C-4C8F-971C-A867108B901C}" srcOrd="1" destOrd="0" presId="urn:microsoft.com/office/officeart/2005/8/layout/orgChart1"/>
    <dgm:cxn modelId="{06B2FAAE-6A9D-4156-BDBA-451037FBB919}" type="presOf" srcId="{7D3DC3DA-2C73-4331-AB13-5636FB66CA0B}" destId="{3D1E1D30-F4CA-4985-B60B-53F0C88534C1}" srcOrd="0" destOrd="0" presId="urn:microsoft.com/office/officeart/2005/8/layout/orgChart1"/>
    <dgm:cxn modelId="{0FCF862A-59D7-4EF0-A149-615FC184E5C4}" type="presOf" srcId="{05ED6616-3D57-4C37-A07F-640D9E4A6632}" destId="{C350B39A-0323-4F5A-8FB9-0E13A97711B6}" srcOrd="0" destOrd="0" presId="urn:microsoft.com/office/officeart/2005/8/layout/orgChart1"/>
    <dgm:cxn modelId="{106EE348-37C5-4E6E-8DD8-B2960112E783}" type="presOf" srcId="{39C353D1-C516-499A-9DB2-770613D49565}" destId="{9A457DC6-5D71-4D25-B171-FA5849DC918F}" srcOrd="1" destOrd="0" presId="urn:microsoft.com/office/officeart/2005/8/layout/orgChart1"/>
    <dgm:cxn modelId="{125A0DAA-86E2-4AD0-962D-D35BDF6037F7}" type="presOf" srcId="{379D85D8-BE06-47E9-95F5-9608F5C78666}" destId="{5B984699-7BD6-4E9C-84A8-7EBC50A8F881}" srcOrd="0" destOrd="0" presId="urn:microsoft.com/office/officeart/2005/8/layout/orgChart1"/>
    <dgm:cxn modelId="{C127F163-4AB2-4F58-8EB5-B09B7533727C}" type="presOf" srcId="{B4B434BD-9ADF-403C-B0C2-358EE55458E8}" destId="{37BA1968-F2F7-4C3A-9D3D-70A627D57FD1}" srcOrd="0" destOrd="0" presId="urn:microsoft.com/office/officeart/2005/8/layout/orgChart1"/>
    <dgm:cxn modelId="{ED9A0252-6BD6-4329-B9B3-88BF8286B955}" type="presOf" srcId="{39C353D1-C516-499A-9DB2-770613D49565}" destId="{DB5C963D-4B2A-4406-B03F-CB63C5C2C44B}" srcOrd="0" destOrd="0" presId="urn:microsoft.com/office/officeart/2005/8/layout/orgChart1"/>
    <dgm:cxn modelId="{1869F19A-C63D-4E11-A0A2-321162D353FA}" srcId="{39C353D1-C516-499A-9DB2-770613D49565}" destId="{BD4AE33A-D8F6-4050-888D-052D66A2D170}" srcOrd="0" destOrd="0" parTransId="{F7318DCE-7C7E-4DB3-A29A-810097299205}" sibTransId="{32CD6612-CF62-4B78-B687-DBFC6538FD56}"/>
    <dgm:cxn modelId="{03F42836-EB01-4A78-B168-9EB312899B62}" type="presParOf" srcId="{37BA1968-F2F7-4C3A-9D3D-70A627D57FD1}" destId="{5A65A029-6BA7-4A46-B7AA-F6F5B691B9CF}" srcOrd="0" destOrd="0" presId="urn:microsoft.com/office/officeart/2005/8/layout/orgChart1"/>
    <dgm:cxn modelId="{EED07DBC-DE58-4880-A8E5-5F16A2B292F7}" type="presParOf" srcId="{5A65A029-6BA7-4A46-B7AA-F6F5B691B9CF}" destId="{9AE182C5-012A-4C3B-BEC9-7DF1BCD4ABEC}" srcOrd="0" destOrd="0" presId="urn:microsoft.com/office/officeart/2005/8/layout/orgChart1"/>
    <dgm:cxn modelId="{17CACBFD-1E19-4E8B-8EE4-571B6CA49BA7}" type="presParOf" srcId="{9AE182C5-012A-4C3B-BEC9-7DF1BCD4ABEC}" destId="{DB5C963D-4B2A-4406-B03F-CB63C5C2C44B}" srcOrd="0" destOrd="0" presId="urn:microsoft.com/office/officeart/2005/8/layout/orgChart1"/>
    <dgm:cxn modelId="{099EAE2E-F9C2-44FF-951E-51C9FE6F5EC7}" type="presParOf" srcId="{9AE182C5-012A-4C3B-BEC9-7DF1BCD4ABEC}" destId="{9A457DC6-5D71-4D25-B171-FA5849DC918F}" srcOrd="1" destOrd="0" presId="urn:microsoft.com/office/officeart/2005/8/layout/orgChart1"/>
    <dgm:cxn modelId="{6BEDEDF4-AE63-4EBF-8659-CE9BB10C36FD}" type="presParOf" srcId="{5A65A029-6BA7-4A46-B7AA-F6F5B691B9CF}" destId="{AEC8A9BE-D257-4120-9021-FA9ABF31ECCB}" srcOrd="1" destOrd="0" presId="urn:microsoft.com/office/officeart/2005/8/layout/orgChart1"/>
    <dgm:cxn modelId="{ACD269AD-9E18-4C56-B5D8-5C7A720AA64E}" type="presParOf" srcId="{AEC8A9BE-D257-4120-9021-FA9ABF31ECCB}" destId="{AB443D9E-3DFD-487E-903F-A4C37F5AD945}" srcOrd="0" destOrd="0" presId="urn:microsoft.com/office/officeart/2005/8/layout/orgChart1"/>
    <dgm:cxn modelId="{3D135B25-DB2C-43AE-9FF3-AF5A8BC35C70}" type="presParOf" srcId="{AEC8A9BE-D257-4120-9021-FA9ABF31ECCB}" destId="{9518BF79-0D57-4617-90B3-47103AEFAFC0}" srcOrd="1" destOrd="0" presId="urn:microsoft.com/office/officeart/2005/8/layout/orgChart1"/>
    <dgm:cxn modelId="{5E261C27-0F79-4ECD-AD22-EB36D6279840}" type="presParOf" srcId="{9518BF79-0D57-4617-90B3-47103AEFAFC0}" destId="{9E05B732-3807-4CAF-AAB7-606772CE7078}" srcOrd="0" destOrd="0" presId="urn:microsoft.com/office/officeart/2005/8/layout/orgChart1"/>
    <dgm:cxn modelId="{73EA92E2-70F0-41C3-B808-2B39E5542493}" type="presParOf" srcId="{9E05B732-3807-4CAF-AAB7-606772CE7078}" destId="{C64B5432-14D2-4C15-BA9D-004906240930}" srcOrd="0" destOrd="0" presId="urn:microsoft.com/office/officeart/2005/8/layout/orgChart1"/>
    <dgm:cxn modelId="{5369BAA1-66EE-432B-BFD3-50D43C0F22BC}" type="presParOf" srcId="{9E05B732-3807-4CAF-AAB7-606772CE7078}" destId="{E5232CC9-F20B-4398-B8C8-CCBB7A78E5C7}" srcOrd="1" destOrd="0" presId="urn:microsoft.com/office/officeart/2005/8/layout/orgChart1"/>
    <dgm:cxn modelId="{40584E37-FDB8-4D14-9918-C0BFEC8CC42A}" type="presParOf" srcId="{9518BF79-0D57-4617-90B3-47103AEFAFC0}" destId="{BF897029-9063-43FE-B658-88F12D140EBA}" srcOrd="1" destOrd="0" presId="urn:microsoft.com/office/officeart/2005/8/layout/orgChart1"/>
    <dgm:cxn modelId="{10AA4F13-18B9-4327-A432-DBFC1464738D}" type="presParOf" srcId="{BF897029-9063-43FE-B658-88F12D140EBA}" destId="{2B50B97E-7FD0-42F8-B373-FA7C4781FE85}" srcOrd="0" destOrd="0" presId="urn:microsoft.com/office/officeart/2005/8/layout/orgChart1"/>
    <dgm:cxn modelId="{D4E0BC5F-DF07-4E67-AD33-AC3DE13C2ABA}" type="presParOf" srcId="{BF897029-9063-43FE-B658-88F12D140EBA}" destId="{FDAF50F8-3606-400F-B0CD-9FC7BD559652}" srcOrd="1" destOrd="0" presId="urn:microsoft.com/office/officeart/2005/8/layout/orgChart1"/>
    <dgm:cxn modelId="{FAA2ABF7-B511-4A00-B928-3ADDB73F6E40}" type="presParOf" srcId="{FDAF50F8-3606-400F-B0CD-9FC7BD559652}" destId="{A8FE5B71-D0C8-4C6A-8084-E5750C10A22B}" srcOrd="0" destOrd="0" presId="urn:microsoft.com/office/officeart/2005/8/layout/orgChart1"/>
    <dgm:cxn modelId="{33C47CCD-6938-4BF6-8639-31815DCFAE46}" type="presParOf" srcId="{A8FE5B71-D0C8-4C6A-8084-E5750C10A22B}" destId="{D0852717-CC02-4903-8CE5-9E27ACAA9E59}" srcOrd="0" destOrd="0" presId="urn:microsoft.com/office/officeart/2005/8/layout/orgChart1"/>
    <dgm:cxn modelId="{C95368D8-B1B8-4295-9CCF-E5B2F4F43223}" type="presParOf" srcId="{A8FE5B71-D0C8-4C6A-8084-E5750C10A22B}" destId="{E6057CCB-C99C-41D9-82B7-0D87A704EAE5}" srcOrd="1" destOrd="0" presId="urn:microsoft.com/office/officeart/2005/8/layout/orgChart1"/>
    <dgm:cxn modelId="{BCA141D4-C9C8-4BCB-B3AD-2100F6D8A87A}" type="presParOf" srcId="{FDAF50F8-3606-400F-B0CD-9FC7BD559652}" destId="{1F2998F6-7609-4757-B41B-A430A419A769}" srcOrd="1" destOrd="0" presId="urn:microsoft.com/office/officeart/2005/8/layout/orgChart1"/>
    <dgm:cxn modelId="{7C3B7718-94EE-4BA2-AD31-2215F289D51F}" type="presParOf" srcId="{1F2998F6-7609-4757-B41B-A430A419A769}" destId="{07A5E11D-71FA-4780-AC63-953008B52F18}" srcOrd="0" destOrd="0" presId="urn:microsoft.com/office/officeart/2005/8/layout/orgChart1"/>
    <dgm:cxn modelId="{51F68204-F560-4A86-BA21-EFE1479D896B}" type="presParOf" srcId="{1F2998F6-7609-4757-B41B-A430A419A769}" destId="{FF55B85B-95D9-45A0-8D3E-7F1FB684BC46}" srcOrd="1" destOrd="0" presId="urn:microsoft.com/office/officeart/2005/8/layout/orgChart1"/>
    <dgm:cxn modelId="{B652BCE0-7D79-4A7C-8572-DB099F30DC08}" type="presParOf" srcId="{FF55B85B-95D9-45A0-8D3E-7F1FB684BC46}" destId="{8E337C7F-F65D-4DB4-A7E9-584A4DB87595}" srcOrd="0" destOrd="0" presId="urn:microsoft.com/office/officeart/2005/8/layout/orgChart1"/>
    <dgm:cxn modelId="{17DCBC0C-D891-4BB0-AEDE-265C96E59BA4}" type="presParOf" srcId="{8E337C7F-F65D-4DB4-A7E9-584A4DB87595}" destId="{5C8A47C3-DCF2-4128-B80E-92ACA0FABAC4}" srcOrd="0" destOrd="0" presId="urn:microsoft.com/office/officeart/2005/8/layout/orgChart1"/>
    <dgm:cxn modelId="{A098BB25-3B08-4B26-8B0B-069A0DB993AF}" type="presParOf" srcId="{8E337C7F-F65D-4DB4-A7E9-584A4DB87595}" destId="{F4F26AA0-31F1-451B-8818-3E5E6FD3D079}" srcOrd="1" destOrd="0" presId="urn:microsoft.com/office/officeart/2005/8/layout/orgChart1"/>
    <dgm:cxn modelId="{5643016C-F4E3-408A-B386-0BE758EE40BB}" type="presParOf" srcId="{FF55B85B-95D9-45A0-8D3E-7F1FB684BC46}" destId="{9BDD6F2D-B6BB-4E24-A844-A629FB4318D0}" srcOrd="1" destOrd="0" presId="urn:microsoft.com/office/officeart/2005/8/layout/orgChart1"/>
    <dgm:cxn modelId="{4A9BF389-47F2-46DE-AA94-D4394C3BB652}" type="presParOf" srcId="{FF55B85B-95D9-45A0-8D3E-7F1FB684BC46}" destId="{D52D6D40-1730-4A2A-BBCA-C0887CCE221C}" srcOrd="2" destOrd="0" presId="urn:microsoft.com/office/officeart/2005/8/layout/orgChart1"/>
    <dgm:cxn modelId="{73090F0C-F659-40FA-BA2F-094F38DAA072}" type="presParOf" srcId="{1F2998F6-7609-4757-B41B-A430A419A769}" destId="{3D1E1D30-F4CA-4985-B60B-53F0C88534C1}" srcOrd="2" destOrd="0" presId="urn:microsoft.com/office/officeart/2005/8/layout/orgChart1"/>
    <dgm:cxn modelId="{18696C79-3FAB-4A50-924C-209D98C009D8}" type="presParOf" srcId="{1F2998F6-7609-4757-B41B-A430A419A769}" destId="{6F4754B5-469A-46A0-B91F-9ED49D2A6036}" srcOrd="3" destOrd="0" presId="urn:microsoft.com/office/officeart/2005/8/layout/orgChart1"/>
    <dgm:cxn modelId="{186384DE-315B-4101-8E64-00BEC7C74CDC}" type="presParOf" srcId="{6F4754B5-469A-46A0-B91F-9ED49D2A6036}" destId="{711AB785-BDAD-4310-A4C5-E7F6236A1B45}" srcOrd="0" destOrd="0" presId="urn:microsoft.com/office/officeart/2005/8/layout/orgChart1"/>
    <dgm:cxn modelId="{D5D5A6DE-3822-4300-84D4-FAD48327CE90}" type="presParOf" srcId="{711AB785-BDAD-4310-A4C5-E7F6236A1B45}" destId="{5B984699-7BD6-4E9C-84A8-7EBC50A8F881}" srcOrd="0" destOrd="0" presId="urn:microsoft.com/office/officeart/2005/8/layout/orgChart1"/>
    <dgm:cxn modelId="{C45DAB7D-7E23-4559-BE6E-262345DF13BB}" type="presParOf" srcId="{711AB785-BDAD-4310-A4C5-E7F6236A1B45}" destId="{EDF602E0-793A-40EC-A6A8-1783D22CB726}" srcOrd="1" destOrd="0" presId="urn:microsoft.com/office/officeart/2005/8/layout/orgChart1"/>
    <dgm:cxn modelId="{98B62F5B-0C4D-4582-984F-34E10CB3A5B5}" type="presParOf" srcId="{6F4754B5-469A-46A0-B91F-9ED49D2A6036}" destId="{5F875FB5-0EC4-4DAE-BC0D-11CE684DC55F}" srcOrd="1" destOrd="0" presId="urn:microsoft.com/office/officeart/2005/8/layout/orgChart1"/>
    <dgm:cxn modelId="{54287449-AC87-4773-BE68-083C559480A7}" type="presParOf" srcId="{6F4754B5-469A-46A0-B91F-9ED49D2A6036}" destId="{8105B446-EC18-44F0-A703-5D98E419CDFF}" srcOrd="2" destOrd="0" presId="urn:microsoft.com/office/officeart/2005/8/layout/orgChart1"/>
    <dgm:cxn modelId="{EDE37CE9-6763-45FB-97B4-35F35F110AF9}" type="presParOf" srcId="{1F2998F6-7609-4757-B41B-A430A419A769}" destId="{7AFA5D71-3450-40C9-9A3A-FC8CB512AB3D}" srcOrd="4" destOrd="0" presId="urn:microsoft.com/office/officeart/2005/8/layout/orgChart1"/>
    <dgm:cxn modelId="{38C8FEA0-E92D-4194-992C-E775BA94DC47}" type="presParOf" srcId="{1F2998F6-7609-4757-B41B-A430A419A769}" destId="{CB6E7BCF-9040-4020-87B1-111367D0FF6C}" srcOrd="5" destOrd="0" presId="urn:microsoft.com/office/officeart/2005/8/layout/orgChart1"/>
    <dgm:cxn modelId="{C18369F8-88AA-47BD-91AB-4E96C44B9358}" type="presParOf" srcId="{CB6E7BCF-9040-4020-87B1-111367D0FF6C}" destId="{F7B69AD3-444A-4ED1-9FF0-8158B526FEDC}" srcOrd="0" destOrd="0" presId="urn:microsoft.com/office/officeart/2005/8/layout/orgChart1"/>
    <dgm:cxn modelId="{020132AE-07C0-4220-9BCB-81381EA48363}" type="presParOf" srcId="{F7B69AD3-444A-4ED1-9FF0-8158B526FEDC}" destId="{DAC6444A-F16B-4DA3-8F0E-E73116A943B7}" srcOrd="0" destOrd="0" presId="urn:microsoft.com/office/officeart/2005/8/layout/orgChart1"/>
    <dgm:cxn modelId="{4E4DD3B6-5493-4A28-86BE-05A9115B453B}" type="presParOf" srcId="{F7B69AD3-444A-4ED1-9FF0-8158B526FEDC}" destId="{27D4CFB7-4842-4B2B-B7A1-ADF03DC30059}" srcOrd="1" destOrd="0" presId="urn:microsoft.com/office/officeart/2005/8/layout/orgChart1"/>
    <dgm:cxn modelId="{2E2239FD-4539-4EDC-802B-F7F3FF27EF7D}" type="presParOf" srcId="{CB6E7BCF-9040-4020-87B1-111367D0FF6C}" destId="{CDD2579D-28D0-4148-8833-004E27778551}" srcOrd="1" destOrd="0" presId="urn:microsoft.com/office/officeart/2005/8/layout/orgChart1"/>
    <dgm:cxn modelId="{60D456CD-4622-4817-95F7-A42C85A67F8B}" type="presParOf" srcId="{CB6E7BCF-9040-4020-87B1-111367D0FF6C}" destId="{7B3BBB9B-3F08-4726-9CE2-64B22DCE8635}" srcOrd="2" destOrd="0" presId="urn:microsoft.com/office/officeart/2005/8/layout/orgChart1"/>
    <dgm:cxn modelId="{238077AE-3DB1-46EB-9087-91D0DDBDEB3C}" type="presParOf" srcId="{1F2998F6-7609-4757-B41B-A430A419A769}" destId="{C350B39A-0323-4F5A-8FB9-0E13A97711B6}" srcOrd="6" destOrd="0" presId="urn:microsoft.com/office/officeart/2005/8/layout/orgChart1"/>
    <dgm:cxn modelId="{D37E9332-2D5C-44DB-B898-A39A50E8ED44}" type="presParOf" srcId="{1F2998F6-7609-4757-B41B-A430A419A769}" destId="{77E4B19E-DB6A-4F34-8FC3-D63EE4B0DF63}" srcOrd="7" destOrd="0" presId="urn:microsoft.com/office/officeart/2005/8/layout/orgChart1"/>
    <dgm:cxn modelId="{382192CF-DA8E-45EE-AD1B-49C50B3075B5}" type="presParOf" srcId="{77E4B19E-DB6A-4F34-8FC3-D63EE4B0DF63}" destId="{C55E9955-6548-4994-93F3-7EAAABD90EA9}" srcOrd="0" destOrd="0" presId="urn:microsoft.com/office/officeart/2005/8/layout/orgChart1"/>
    <dgm:cxn modelId="{C3D25346-86AA-4352-A546-6B73C3765B01}" type="presParOf" srcId="{C55E9955-6548-4994-93F3-7EAAABD90EA9}" destId="{9A962CA6-5E8F-4D7B-8DB9-29E269B3B9FE}" srcOrd="0" destOrd="0" presId="urn:microsoft.com/office/officeart/2005/8/layout/orgChart1"/>
    <dgm:cxn modelId="{59E822B6-9C68-41B4-A75D-C8E63B6C605E}" type="presParOf" srcId="{C55E9955-6548-4994-93F3-7EAAABD90EA9}" destId="{B5DD118A-2CB1-4CEE-A135-7610603417CA}" srcOrd="1" destOrd="0" presId="urn:microsoft.com/office/officeart/2005/8/layout/orgChart1"/>
    <dgm:cxn modelId="{47557790-1BF1-4BC9-BA89-8339A4F9BEFC}" type="presParOf" srcId="{77E4B19E-DB6A-4F34-8FC3-D63EE4B0DF63}" destId="{DA669527-5B72-42D7-9E3E-AF22F4EE2D2A}" srcOrd="1" destOrd="0" presId="urn:microsoft.com/office/officeart/2005/8/layout/orgChart1"/>
    <dgm:cxn modelId="{A7BA3A81-52D9-499F-9036-1FB18E1247BE}" type="presParOf" srcId="{77E4B19E-DB6A-4F34-8FC3-D63EE4B0DF63}" destId="{C880801A-29C5-456B-BD0A-820477246600}" srcOrd="2" destOrd="0" presId="urn:microsoft.com/office/officeart/2005/8/layout/orgChart1"/>
    <dgm:cxn modelId="{31F011A3-DC37-49AD-992C-2C0EA7F0DF80}" type="presParOf" srcId="{1F2998F6-7609-4757-B41B-A430A419A769}" destId="{84662CD1-514B-4B75-BACE-5FDCE75B1CB7}" srcOrd="8" destOrd="0" presId="urn:microsoft.com/office/officeart/2005/8/layout/orgChart1"/>
    <dgm:cxn modelId="{7B023A63-E4BE-45DE-9EC7-ECF8DDC521B0}" type="presParOf" srcId="{1F2998F6-7609-4757-B41B-A430A419A769}" destId="{4735571A-0FC9-4221-864F-C83878A98BC7}" srcOrd="9" destOrd="0" presId="urn:microsoft.com/office/officeart/2005/8/layout/orgChart1"/>
    <dgm:cxn modelId="{A2A3F502-511E-48CC-8684-4F2E4C1E6E2C}" type="presParOf" srcId="{4735571A-0FC9-4221-864F-C83878A98BC7}" destId="{94D3906E-65CE-4CF4-9CD8-B65F81EAD6E0}" srcOrd="0" destOrd="0" presId="urn:microsoft.com/office/officeart/2005/8/layout/orgChart1"/>
    <dgm:cxn modelId="{72E5D7B1-9B14-4B48-84AF-5F81180261D3}" type="presParOf" srcId="{94D3906E-65CE-4CF4-9CD8-B65F81EAD6E0}" destId="{63EBE7E7-3260-47AB-9DCD-10B5D4A5F982}" srcOrd="0" destOrd="0" presId="urn:microsoft.com/office/officeart/2005/8/layout/orgChart1"/>
    <dgm:cxn modelId="{719F3028-1369-47EE-97A9-8AADCAD1F26C}" type="presParOf" srcId="{94D3906E-65CE-4CF4-9CD8-B65F81EAD6E0}" destId="{FA4DEDAB-149C-4C8F-971C-A867108B901C}" srcOrd="1" destOrd="0" presId="urn:microsoft.com/office/officeart/2005/8/layout/orgChart1"/>
    <dgm:cxn modelId="{CCF779B1-AA48-4F27-AB35-4464F1472F20}" type="presParOf" srcId="{4735571A-0FC9-4221-864F-C83878A98BC7}" destId="{20A1A31E-AE63-47C8-8596-770377ED1A90}" srcOrd="1" destOrd="0" presId="urn:microsoft.com/office/officeart/2005/8/layout/orgChart1"/>
    <dgm:cxn modelId="{94443EE3-9219-4527-9D6B-B4759FB12CF5}" type="presParOf" srcId="{4735571A-0FC9-4221-864F-C83878A98BC7}" destId="{F0E128F3-8514-47B4-B4A2-ABA152A4ACE2}" srcOrd="2" destOrd="0" presId="urn:microsoft.com/office/officeart/2005/8/layout/orgChart1"/>
    <dgm:cxn modelId="{261CC13D-5DFE-4EE0-9659-A6111CB38D9E}" type="presParOf" srcId="{FDAF50F8-3606-400F-B0CD-9FC7BD559652}" destId="{20282705-AD8D-403B-9AEB-F0CD2D2B3173}" srcOrd="2" destOrd="0" presId="urn:microsoft.com/office/officeart/2005/8/layout/orgChart1"/>
    <dgm:cxn modelId="{37087DD0-BC47-4937-8B80-73E1B8B75065}" type="presParOf" srcId="{9518BF79-0D57-4617-90B3-47103AEFAFC0}" destId="{087989E6-8967-47D9-9328-8454E14C5D4E}" srcOrd="2" destOrd="0" presId="urn:microsoft.com/office/officeart/2005/8/layout/orgChart1"/>
    <dgm:cxn modelId="{30915FCD-306D-4E7C-96DC-BB0ACD05BCE0}" type="presParOf" srcId="{5A65A029-6BA7-4A46-B7AA-F6F5B691B9CF}" destId="{A86CBB88-F7D5-4687-8485-FE3989E7B1E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FB11C09-2C25-4F52-88E4-5A250E24854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1A713F5B-9D1D-4A2D-B94F-E32A6005611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	Виды криминологического прогнозирования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D84EA97F-05FC-4B95-8BC7-8FBFD7C8AAD2}" type="parTrans" cxnId="{C19EFC3F-505A-4E5B-BCAA-229236CBC276}">
      <dgm:prSet/>
      <dgm:spPr/>
    </dgm:pt>
    <dgm:pt modelId="{0CD599E1-C7D3-43D3-A301-85C131B768CF}" type="sibTrans" cxnId="{C19EFC3F-505A-4E5B-BCAA-229236CBC276}">
      <dgm:prSet/>
      <dgm:spPr/>
    </dgm:pt>
    <dgm:pt modelId="{D4AEF3CB-F443-4670-8ABF-0EA9C1805BF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по продолжительности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периода упреждения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ED8C79B4-EC3C-4136-B374-147B36C1B127}" type="parTrans" cxnId="{EDA5C1DA-AACB-440E-A352-D919B0DD5E73}">
      <dgm:prSet/>
      <dgm:spPr/>
    </dgm:pt>
    <dgm:pt modelId="{B22CA6F3-16E9-4758-AF7A-DD17B7FD9546}" type="sibTrans" cxnId="{EDA5C1DA-AACB-440E-A352-D919B0DD5E73}">
      <dgm:prSet/>
      <dgm:spPr/>
    </dgm:pt>
    <dgm:pt modelId="{D395344C-932E-4B7F-BDDA-6E0F12472B3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оперативный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- до 1 месяца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18A25510-14AF-4032-BF11-EEB806403C9E}" type="parTrans" cxnId="{A4499B90-B42D-4DCD-AFFE-F81D95390A40}">
      <dgm:prSet/>
      <dgm:spPr/>
    </dgm:pt>
    <dgm:pt modelId="{3293CB86-D7B7-4BD7-8F54-8B0FBDAAFA58}" type="sibTrans" cxnId="{A4499B90-B42D-4DCD-AFFE-F81D95390A40}">
      <dgm:prSet/>
      <dgm:spPr/>
    </dgm:pt>
    <dgm:pt modelId="{9320DD1F-11CF-4D15-9859-8F82818D3C5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краткосрочный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- до 1 года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33B190C9-4B8F-4BC6-A60B-87C5D1366677}" type="parTrans" cxnId="{2C5BAB37-4528-42F6-AAFF-0A7BDDBC1660}">
      <dgm:prSet/>
      <dgm:spPr/>
    </dgm:pt>
    <dgm:pt modelId="{B54C971A-6373-435D-AB37-B728EDF6D0BE}" type="sibTrans" cxnId="{2C5BAB37-4528-42F6-AAFF-0A7BDDBC1660}">
      <dgm:prSet/>
      <dgm:spPr/>
    </dgm:pt>
    <dgm:pt modelId="{A24B6961-3073-433F-BF50-7BEFEE31698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среднесрочный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- до 5 лет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3D7F8458-5864-4757-A3E0-E9EB7CBAEB17}" type="parTrans" cxnId="{FF671C58-A52E-4632-80D7-591B5A40EFD1}">
      <dgm:prSet/>
      <dgm:spPr/>
    </dgm:pt>
    <dgm:pt modelId="{91D49927-1D13-4072-8F7C-E5FB9BD8A944}" type="sibTrans" cxnId="{FF671C58-A52E-4632-80D7-591B5A40EFD1}">
      <dgm:prSet/>
      <dgm:spPr/>
    </dgm:pt>
    <dgm:pt modelId="{40EC2A98-4F36-408F-BBA3-94C0ABBFBED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долгосрочный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- до 15 лет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5CD2864E-C8F5-42ED-820D-3920DF0E88C1}" type="parTrans" cxnId="{EDFB754C-F0C6-4830-80BF-C09FD626545D}">
      <dgm:prSet/>
      <dgm:spPr/>
    </dgm:pt>
    <dgm:pt modelId="{1FD9BC32-7524-4C89-8000-01F01BF40EE0}" type="sibTrans" cxnId="{EDFB754C-F0C6-4830-80BF-C09FD626545D}">
      <dgm:prSet/>
      <dgm:spPr/>
    </dgm:pt>
    <dgm:pt modelId="{656E1B16-B354-4A8F-BE57-65639802AD9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дальнесрочный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- свыше 15 лет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EED6D0B0-7280-4C38-A802-E9F146D66B96}" type="parTrans" cxnId="{54812515-D8AC-4FEA-B008-CCD143038F7D}">
      <dgm:prSet/>
      <dgm:spPr/>
    </dgm:pt>
    <dgm:pt modelId="{809F6F51-CB6D-4B73-9E18-A3E298EC80AA}" type="sibTrans" cxnId="{54812515-D8AC-4FEA-B008-CCD143038F7D}">
      <dgm:prSet/>
      <dgm:spPr/>
    </dgm:pt>
    <dgm:pt modelId="{453A532D-54DB-4A1B-8C57-95C68139380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по объекту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 прогнозирования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35882BEB-31A8-4AAD-B917-8789130E3CAA}" type="parTrans" cxnId="{A1791D50-DF43-4189-B787-2DAEFB75155A}">
      <dgm:prSet/>
      <dgm:spPr/>
    </dgm:pt>
    <dgm:pt modelId="{72753BCA-A86B-4A22-B0A8-213B40F490F0}" type="sibTrans" cxnId="{A1791D50-DF43-4189-B787-2DAEFB75155A}">
      <dgm:prSet/>
      <dgm:spPr/>
    </dgm:pt>
    <dgm:pt modelId="{77BDF47C-FF6A-42DE-83AA-6F6D0E1A558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преступности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0B4704CF-91FC-46EC-9CE3-66539D8A2D24}" type="parTrans" cxnId="{066738F8-3E70-4511-9C19-0EA6399379A3}">
      <dgm:prSet/>
      <dgm:spPr/>
    </dgm:pt>
    <dgm:pt modelId="{403C06EA-FE49-4BCA-9091-82AE3D621126}" type="sibTrans" cxnId="{066738F8-3E70-4511-9C19-0EA6399379A3}">
      <dgm:prSet/>
      <dgm:spPr/>
    </dgm:pt>
    <dgm:pt modelId="{476FDC12-5E7E-4C08-A7D7-ACB67B19EFC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личности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преступника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4A327314-2177-4B2F-B1BE-84AA5A7E042B}" type="parTrans" cxnId="{43E71A32-4777-4050-9794-729A886ACAA1}">
      <dgm:prSet/>
      <dgm:spPr/>
    </dgm:pt>
    <dgm:pt modelId="{AFA225B8-46D5-4D80-8D22-73A52BA7ACE6}" type="sibTrans" cxnId="{43E71A32-4777-4050-9794-729A886ACAA1}">
      <dgm:prSet/>
      <dgm:spPr/>
    </dgm:pt>
    <dgm:pt modelId="{3011F132-FA41-4159-8817-E107E5845E4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факторов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преступности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67F45453-0EEA-4795-B8A6-4D83ED2D6DE3}" type="parTrans" cxnId="{FA8AEEF5-88C6-4EE3-9847-D3F9C0DD61B7}">
      <dgm:prSet/>
      <dgm:spPr/>
    </dgm:pt>
    <dgm:pt modelId="{B25802ED-3AE8-443B-B094-EA12C77C4104}" type="sibTrans" cxnId="{FA8AEEF5-88C6-4EE3-9847-D3F9C0DD61B7}">
      <dgm:prSet/>
      <dgm:spPr/>
    </dgm:pt>
    <dgm:pt modelId="{D3D8785B-ED5E-4EE6-BBF6-521DEE2BF60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последствий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преступности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BDA92F34-AF7E-40FB-9176-2657348DFA05}" type="parTrans" cxnId="{460F5058-8036-4F01-B30D-B99D3ED991C2}">
      <dgm:prSet/>
      <dgm:spPr/>
    </dgm:pt>
    <dgm:pt modelId="{29DD5D94-6598-4072-AFA2-8121DEC0E2A6}" type="sibTrans" cxnId="{460F5058-8036-4F01-B30D-B99D3ED991C2}">
      <dgm:prSet/>
      <dgm:spPr/>
    </dgm:pt>
    <dgm:pt modelId="{DCA7A480-A34A-4403-94D1-C74C9ED8DEF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мер борьбы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с преступностью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F2017F8E-6E4F-458F-A96D-672CE6805AC7}" type="parTrans" cxnId="{7533F56A-512E-458B-97EE-4DACF8896337}">
      <dgm:prSet/>
      <dgm:spPr/>
    </dgm:pt>
    <dgm:pt modelId="{C0333965-1CDD-4DC2-A197-2ECE15633959}" type="sibTrans" cxnId="{7533F56A-512E-458B-97EE-4DACF8896337}">
      <dgm:prSet/>
      <dgm:spPr/>
    </dgm:pt>
    <dgm:pt modelId="{6E83D862-22A7-4C01-888C-C62F62466BD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по предмету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прогнозирования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C0D690F6-76F8-4811-A45C-8E0F8D2BCB5C}" type="parTrans" cxnId="{3EC39206-3686-4D7C-8DEC-88BB44F48AE1}">
      <dgm:prSet/>
      <dgm:spPr/>
    </dgm:pt>
    <dgm:pt modelId="{2C6C2F04-D995-454C-99A6-76934EA11235}" type="sibTrans" cxnId="{3EC39206-3686-4D7C-8DEC-88BB44F48AE1}">
      <dgm:prSet/>
      <dgm:spPr/>
    </dgm:pt>
    <dgm:pt modelId="{59735853-DCAF-447F-B027-1A96043E0FF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поисковый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(состояния объекта)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1F13E698-6AAA-4FAF-A4BE-44EDED45B980}" type="parTrans" cxnId="{1C05EA40-C456-446C-B705-E1731343ED02}">
      <dgm:prSet/>
      <dgm:spPr/>
    </dgm:pt>
    <dgm:pt modelId="{88742FE6-E407-47E7-ACBB-66B70170A55E}" type="sibTrans" cxnId="{1C05EA40-C456-446C-B705-E1731343ED02}">
      <dgm:prSet/>
      <dgm:spPr/>
    </dgm:pt>
    <dgm:pt modelId="{002FCD37-BD63-448E-AA3D-E6E6D84846C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нормативный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0C1DE797-597A-4B32-B13E-8C5AFA4BC88F}" type="parTrans" cxnId="{0E1FEF88-A4F6-4615-9646-66CC6FCC2293}">
      <dgm:prSet/>
      <dgm:spPr/>
    </dgm:pt>
    <dgm:pt modelId="{35B87AB5-C5AB-4D03-AAA9-C6AA718F085C}" type="sibTrans" cxnId="{0E1FEF88-A4F6-4615-9646-66CC6FCC2293}">
      <dgm:prSet/>
      <dgm:spPr/>
    </dgm:pt>
    <dgm:pt modelId="{1FF7D2A4-A665-4A6B-8501-50EA51F022A8}" type="pres">
      <dgm:prSet presAssocID="{6FB11C09-2C25-4F52-88E4-5A250E24854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D5B0D9D-74BB-401F-A780-21141F81C48D}" type="pres">
      <dgm:prSet presAssocID="{1A713F5B-9D1D-4A2D-B94F-E32A6005611B}" presName="hierRoot1" presStyleCnt="0">
        <dgm:presLayoutVars>
          <dgm:hierBranch/>
        </dgm:presLayoutVars>
      </dgm:prSet>
      <dgm:spPr/>
    </dgm:pt>
    <dgm:pt modelId="{A1425A3C-A54E-4DDD-B628-CDFB0851A99F}" type="pres">
      <dgm:prSet presAssocID="{1A713F5B-9D1D-4A2D-B94F-E32A6005611B}" presName="rootComposite1" presStyleCnt="0"/>
      <dgm:spPr/>
    </dgm:pt>
    <dgm:pt modelId="{379CFF6B-D775-4565-85CE-1AA07B8E352D}" type="pres">
      <dgm:prSet presAssocID="{1A713F5B-9D1D-4A2D-B94F-E32A6005611B}" presName="rootText1" presStyleLbl="node0" presStyleIdx="0" presStyleCnt="1">
        <dgm:presLayoutVars>
          <dgm:chPref val="3"/>
        </dgm:presLayoutVars>
      </dgm:prSet>
      <dgm:spPr/>
    </dgm:pt>
    <dgm:pt modelId="{FD40FBF4-AA5A-4A99-BC3B-307E9111F9F1}" type="pres">
      <dgm:prSet presAssocID="{1A713F5B-9D1D-4A2D-B94F-E32A6005611B}" presName="rootConnector1" presStyleLbl="node1" presStyleIdx="0" presStyleCnt="0"/>
      <dgm:spPr/>
    </dgm:pt>
    <dgm:pt modelId="{7831689D-A7A3-4418-8AA9-FB0E20BE4102}" type="pres">
      <dgm:prSet presAssocID="{1A713F5B-9D1D-4A2D-B94F-E32A6005611B}" presName="hierChild2" presStyleCnt="0"/>
      <dgm:spPr/>
    </dgm:pt>
    <dgm:pt modelId="{44E277CC-5814-4C04-8F23-4D24A5584BF7}" type="pres">
      <dgm:prSet presAssocID="{ED8C79B4-EC3C-4136-B374-147B36C1B127}" presName="Name35" presStyleLbl="parChTrans1D2" presStyleIdx="0" presStyleCnt="3"/>
      <dgm:spPr/>
    </dgm:pt>
    <dgm:pt modelId="{2167C500-436D-446B-ABE8-57405F1A0C03}" type="pres">
      <dgm:prSet presAssocID="{D4AEF3CB-F443-4670-8ABF-0EA9C1805BF1}" presName="hierRoot2" presStyleCnt="0">
        <dgm:presLayoutVars>
          <dgm:hierBranch val="l"/>
        </dgm:presLayoutVars>
      </dgm:prSet>
      <dgm:spPr/>
    </dgm:pt>
    <dgm:pt modelId="{62BDE21B-1208-4E43-8A46-9F83E103922C}" type="pres">
      <dgm:prSet presAssocID="{D4AEF3CB-F443-4670-8ABF-0EA9C1805BF1}" presName="rootComposite" presStyleCnt="0"/>
      <dgm:spPr/>
    </dgm:pt>
    <dgm:pt modelId="{70C6AECB-C04E-45DD-B1C6-885EFCA8A1EF}" type="pres">
      <dgm:prSet presAssocID="{D4AEF3CB-F443-4670-8ABF-0EA9C1805BF1}" presName="rootText" presStyleLbl="node2" presStyleIdx="0" presStyleCnt="3">
        <dgm:presLayoutVars>
          <dgm:chPref val="3"/>
        </dgm:presLayoutVars>
      </dgm:prSet>
      <dgm:spPr/>
    </dgm:pt>
    <dgm:pt modelId="{1126838D-6B17-4168-B578-F1F663A180DC}" type="pres">
      <dgm:prSet presAssocID="{D4AEF3CB-F443-4670-8ABF-0EA9C1805BF1}" presName="rootConnector" presStyleLbl="node2" presStyleIdx="0" presStyleCnt="3"/>
      <dgm:spPr/>
    </dgm:pt>
    <dgm:pt modelId="{8A1E7E3C-C1C1-42A0-9D2C-D968279FEA7B}" type="pres">
      <dgm:prSet presAssocID="{D4AEF3CB-F443-4670-8ABF-0EA9C1805BF1}" presName="hierChild4" presStyleCnt="0"/>
      <dgm:spPr/>
    </dgm:pt>
    <dgm:pt modelId="{6A253184-56DE-40CF-9EA9-0578177EFC36}" type="pres">
      <dgm:prSet presAssocID="{18A25510-14AF-4032-BF11-EEB806403C9E}" presName="Name50" presStyleLbl="parChTrans1D3" presStyleIdx="0" presStyleCnt="12"/>
      <dgm:spPr/>
    </dgm:pt>
    <dgm:pt modelId="{8BC7884E-21EA-4299-92FD-94F63465419C}" type="pres">
      <dgm:prSet presAssocID="{D395344C-932E-4B7F-BDDA-6E0F12472B3B}" presName="hierRoot2" presStyleCnt="0">
        <dgm:presLayoutVars>
          <dgm:hierBranch val="r"/>
        </dgm:presLayoutVars>
      </dgm:prSet>
      <dgm:spPr/>
    </dgm:pt>
    <dgm:pt modelId="{A9B25265-2F3C-48AF-86AC-D4B5659EC4EB}" type="pres">
      <dgm:prSet presAssocID="{D395344C-932E-4B7F-BDDA-6E0F12472B3B}" presName="rootComposite" presStyleCnt="0"/>
      <dgm:spPr/>
    </dgm:pt>
    <dgm:pt modelId="{AB70C854-7B38-4A2E-B3F2-5E5E394B16CE}" type="pres">
      <dgm:prSet presAssocID="{D395344C-932E-4B7F-BDDA-6E0F12472B3B}" presName="rootText" presStyleLbl="node3" presStyleIdx="0" presStyleCnt="12">
        <dgm:presLayoutVars>
          <dgm:chPref val="3"/>
        </dgm:presLayoutVars>
      </dgm:prSet>
      <dgm:spPr/>
    </dgm:pt>
    <dgm:pt modelId="{B496A897-7D37-48FB-9B24-8E68B3D7474A}" type="pres">
      <dgm:prSet presAssocID="{D395344C-932E-4B7F-BDDA-6E0F12472B3B}" presName="rootConnector" presStyleLbl="node3" presStyleIdx="0" presStyleCnt="12"/>
      <dgm:spPr/>
    </dgm:pt>
    <dgm:pt modelId="{65D75925-B9EF-40D8-AC8B-E93020ADF2BD}" type="pres">
      <dgm:prSet presAssocID="{D395344C-932E-4B7F-BDDA-6E0F12472B3B}" presName="hierChild4" presStyleCnt="0"/>
      <dgm:spPr/>
    </dgm:pt>
    <dgm:pt modelId="{890F2E0D-5ED4-4F86-B953-B252FA53C4DE}" type="pres">
      <dgm:prSet presAssocID="{D395344C-932E-4B7F-BDDA-6E0F12472B3B}" presName="hierChild5" presStyleCnt="0"/>
      <dgm:spPr/>
    </dgm:pt>
    <dgm:pt modelId="{5A3ADAF3-823D-4763-B280-4BCEF13F2EA6}" type="pres">
      <dgm:prSet presAssocID="{33B190C9-4B8F-4BC6-A60B-87C5D1366677}" presName="Name50" presStyleLbl="parChTrans1D3" presStyleIdx="1" presStyleCnt="12"/>
      <dgm:spPr/>
    </dgm:pt>
    <dgm:pt modelId="{12CBEC62-DE6F-4DE8-B831-293B63C40194}" type="pres">
      <dgm:prSet presAssocID="{9320DD1F-11CF-4D15-9859-8F82818D3C5D}" presName="hierRoot2" presStyleCnt="0">
        <dgm:presLayoutVars>
          <dgm:hierBranch val="r"/>
        </dgm:presLayoutVars>
      </dgm:prSet>
      <dgm:spPr/>
    </dgm:pt>
    <dgm:pt modelId="{3B5F5922-ED17-4938-8702-5BA6F60DBD91}" type="pres">
      <dgm:prSet presAssocID="{9320DD1F-11CF-4D15-9859-8F82818D3C5D}" presName="rootComposite" presStyleCnt="0"/>
      <dgm:spPr/>
    </dgm:pt>
    <dgm:pt modelId="{6AAE23CA-A33C-4DF5-AE04-A81A0A45DA22}" type="pres">
      <dgm:prSet presAssocID="{9320DD1F-11CF-4D15-9859-8F82818D3C5D}" presName="rootText" presStyleLbl="node3" presStyleIdx="1" presStyleCnt="12">
        <dgm:presLayoutVars>
          <dgm:chPref val="3"/>
        </dgm:presLayoutVars>
      </dgm:prSet>
      <dgm:spPr/>
    </dgm:pt>
    <dgm:pt modelId="{D474C99B-1027-4F03-8F4F-C7C014550BDF}" type="pres">
      <dgm:prSet presAssocID="{9320DD1F-11CF-4D15-9859-8F82818D3C5D}" presName="rootConnector" presStyleLbl="node3" presStyleIdx="1" presStyleCnt="12"/>
      <dgm:spPr/>
    </dgm:pt>
    <dgm:pt modelId="{910600B0-F926-49F0-B06F-AA7E2667646F}" type="pres">
      <dgm:prSet presAssocID="{9320DD1F-11CF-4D15-9859-8F82818D3C5D}" presName="hierChild4" presStyleCnt="0"/>
      <dgm:spPr/>
    </dgm:pt>
    <dgm:pt modelId="{BE2006A6-4126-4E73-9215-3C23286FF38F}" type="pres">
      <dgm:prSet presAssocID="{9320DD1F-11CF-4D15-9859-8F82818D3C5D}" presName="hierChild5" presStyleCnt="0"/>
      <dgm:spPr/>
    </dgm:pt>
    <dgm:pt modelId="{CE2BE3CA-5155-4463-BB71-673ACAA34AF4}" type="pres">
      <dgm:prSet presAssocID="{3D7F8458-5864-4757-A3E0-E9EB7CBAEB17}" presName="Name50" presStyleLbl="parChTrans1D3" presStyleIdx="2" presStyleCnt="12"/>
      <dgm:spPr/>
    </dgm:pt>
    <dgm:pt modelId="{4AFCA6B8-7B38-433D-B61D-B10111C725FD}" type="pres">
      <dgm:prSet presAssocID="{A24B6961-3073-433F-BF50-7BEFEE316981}" presName="hierRoot2" presStyleCnt="0">
        <dgm:presLayoutVars>
          <dgm:hierBranch val="r"/>
        </dgm:presLayoutVars>
      </dgm:prSet>
      <dgm:spPr/>
    </dgm:pt>
    <dgm:pt modelId="{5123EA7B-C2CC-4D8D-BF69-63E38B465380}" type="pres">
      <dgm:prSet presAssocID="{A24B6961-3073-433F-BF50-7BEFEE316981}" presName="rootComposite" presStyleCnt="0"/>
      <dgm:spPr/>
    </dgm:pt>
    <dgm:pt modelId="{D3179B7B-5499-4EDA-8D78-8C0DA010E7EC}" type="pres">
      <dgm:prSet presAssocID="{A24B6961-3073-433F-BF50-7BEFEE316981}" presName="rootText" presStyleLbl="node3" presStyleIdx="2" presStyleCnt="12">
        <dgm:presLayoutVars>
          <dgm:chPref val="3"/>
        </dgm:presLayoutVars>
      </dgm:prSet>
      <dgm:spPr/>
    </dgm:pt>
    <dgm:pt modelId="{3E4104D8-8830-4259-B561-0725FE3FF5BD}" type="pres">
      <dgm:prSet presAssocID="{A24B6961-3073-433F-BF50-7BEFEE316981}" presName="rootConnector" presStyleLbl="node3" presStyleIdx="2" presStyleCnt="12"/>
      <dgm:spPr/>
    </dgm:pt>
    <dgm:pt modelId="{D370CF8E-80F2-449D-A1B2-10E21C7095CD}" type="pres">
      <dgm:prSet presAssocID="{A24B6961-3073-433F-BF50-7BEFEE316981}" presName="hierChild4" presStyleCnt="0"/>
      <dgm:spPr/>
    </dgm:pt>
    <dgm:pt modelId="{02B0A059-944D-4B06-8854-CC4FD096D4EB}" type="pres">
      <dgm:prSet presAssocID="{A24B6961-3073-433F-BF50-7BEFEE316981}" presName="hierChild5" presStyleCnt="0"/>
      <dgm:spPr/>
    </dgm:pt>
    <dgm:pt modelId="{6D41C1EE-B520-4D17-B0E2-16D807A07699}" type="pres">
      <dgm:prSet presAssocID="{5CD2864E-C8F5-42ED-820D-3920DF0E88C1}" presName="Name50" presStyleLbl="parChTrans1D3" presStyleIdx="3" presStyleCnt="12"/>
      <dgm:spPr/>
    </dgm:pt>
    <dgm:pt modelId="{CC2F91C4-662A-4865-B582-2805702C928E}" type="pres">
      <dgm:prSet presAssocID="{40EC2A98-4F36-408F-BBA3-94C0ABBFBEDB}" presName="hierRoot2" presStyleCnt="0">
        <dgm:presLayoutVars>
          <dgm:hierBranch val="r"/>
        </dgm:presLayoutVars>
      </dgm:prSet>
      <dgm:spPr/>
    </dgm:pt>
    <dgm:pt modelId="{F76A7723-2663-450D-9DDF-5481A6196AB7}" type="pres">
      <dgm:prSet presAssocID="{40EC2A98-4F36-408F-BBA3-94C0ABBFBEDB}" presName="rootComposite" presStyleCnt="0"/>
      <dgm:spPr/>
    </dgm:pt>
    <dgm:pt modelId="{3E257A3E-A35A-4D5B-9E37-2B685926BA1E}" type="pres">
      <dgm:prSet presAssocID="{40EC2A98-4F36-408F-BBA3-94C0ABBFBEDB}" presName="rootText" presStyleLbl="node3" presStyleIdx="3" presStyleCnt="12">
        <dgm:presLayoutVars>
          <dgm:chPref val="3"/>
        </dgm:presLayoutVars>
      </dgm:prSet>
      <dgm:spPr/>
    </dgm:pt>
    <dgm:pt modelId="{1D2791F4-92CB-4606-953C-116DC27E220A}" type="pres">
      <dgm:prSet presAssocID="{40EC2A98-4F36-408F-BBA3-94C0ABBFBEDB}" presName="rootConnector" presStyleLbl="node3" presStyleIdx="3" presStyleCnt="12"/>
      <dgm:spPr/>
    </dgm:pt>
    <dgm:pt modelId="{1AD80A56-35C4-4B22-AE52-B4DB5A824FE5}" type="pres">
      <dgm:prSet presAssocID="{40EC2A98-4F36-408F-BBA3-94C0ABBFBEDB}" presName="hierChild4" presStyleCnt="0"/>
      <dgm:spPr/>
    </dgm:pt>
    <dgm:pt modelId="{98F3CF18-DF2C-4674-A6C4-D37DFF152CEE}" type="pres">
      <dgm:prSet presAssocID="{40EC2A98-4F36-408F-BBA3-94C0ABBFBEDB}" presName="hierChild5" presStyleCnt="0"/>
      <dgm:spPr/>
    </dgm:pt>
    <dgm:pt modelId="{BEFA0FA9-2A73-4371-B974-F972055BACAF}" type="pres">
      <dgm:prSet presAssocID="{EED6D0B0-7280-4C38-A802-E9F146D66B96}" presName="Name50" presStyleLbl="parChTrans1D3" presStyleIdx="4" presStyleCnt="12"/>
      <dgm:spPr/>
    </dgm:pt>
    <dgm:pt modelId="{D64D9BB1-D7C6-49FA-B0E0-08F96B90E755}" type="pres">
      <dgm:prSet presAssocID="{656E1B16-B354-4A8F-BE57-65639802AD9D}" presName="hierRoot2" presStyleCnt="0">
        <dgm:presLayoutVars>
          <dgm:hierBranch val="r"/>
        </dgm:presLayoutVars>
      </dgm:prSet>
      <dgm:spPr/>
    </dgm:pt>
    <dgm:pt modelId="{E22FCFAC-0563-4A64-999C-035F646F0869}" type="pres">
      <dgm:prSet presAssocID="{656E1B16-B354-4A8F-BE57-65639802AD9D}" presName="rootComposite" presStyleCnt="0"/>
      <dgm:spPr/>
    </dgm:pt>
    <dgm:pt modelId="{8AFE4179-ED43-4CBC-B9E0-2E16C2BCDD80}" type="pres">
      <dgm:prSet presAssocID="{656E1B16-B354-4A8F-BE57-65639802AD9D}" presName="rootText" presStyleLbl="node3" presStyleIdx="4" presStyleCnt="12">
        <dgm:presLayoutVars>
          <dgm:chPref val="3"/>
        </dgm:presLayoutVars>
      </dgm:prSet>
      <dgm:spPr/>
    </dgm:pt>
    <dgm:pt modelId="{DD38A146-51C8-45BB-8264-FB7B09EA8158}" type="pres">
      <dgm:prSet presAssocID="{656E1B16-B354-4A8F-BE57-65639802AD9D}" presName="rootConnector" presStyleLbl="node3" presStyleIdx="4" presStyleCnt="12"/>
      <dgm:spPr/>
    </dgm:pt>
    <dgm:pt modelId="{56F36863-34CF-4E88-B784-E74E987AE955}" type="pres">
      <dgm:prSet presAssocID="{656E1B16-B354-4A8F-BE57-65639802AD9D}" presName="hierChild4" presStyleCnt="0"/>
      <dgm:spPr/>
    </dgm:pt>
    <dgm:pt modelId="{9D330D2E-1E0F-4BBF-ADD4-B42CCB4D1365}" type="pres">
      <dgm:prSet presAssocID="{656E1B16-B354-4A8F-BE57-65639802AD9D}" presName="hierChild5" presStyleCnt="0"/>
      <dgm:spPr/>
    </dgm:pt>
    <dgm:pt modelId="{58092C42-028E-4371-8FCB-6F843744A24F}" type="pres">
      <dgm:prSet presAssocID="{D4AEF3CB-F443-4670-8ABF-0EA9C1805BF1}" presName="hierChild5" presStyleCnt="0"/>
      <dgm:spPr/>
    </dgm:pt>
    <dgm:pt modelId="{00109266-902C-4579-81D8-E018380C4E4B}" type="pres">
      <dgm:prSet presAssocID="{35882BEB-31A8-4AAD-B917-8789130E3CAA}" presName="Name35" presStyleLbl="parChTrans1D2" presStyleIdx="1" presStyleCnt="3"/>
      <dgm:spPr/>
    </dgm:pt>
    <dgm:pt modelId="{D643157A-55BC-405F-A70A-18DAA21BED14}" type="pres">
      <dgm:prSet presAssocID="{453A532D-54DB-4A1B-8C57-95C681393802}" presName="hierRoot2" presStyleCnt="0">
        <dgm:presLayoutVars>
          <dgm:hierBranch val="r"/>
        </dgm:presLayoutVars>
      </dgm:prSet>
      <dgm:spPr/>
    </dgm:pt>
    <dgm:pt modelId="{77DB4C09-6966-41C5-9714-828BEC11B2A2}" type="pres">
      <dgm:prSet presAssocID="{453A532D-54DB-4A1B-8C57-95C681393802}" presName="rootComposite" presStyleCnt="0"/>
      <dgm:spPr/>
    </dgm:pt>
    <dgm:pt modelId="{5EA73511-3512-4416-9138-B246ABDBBE24}" type="pres">
      <dgm:prSet presAssocID="{453A532D-54DB-4A1B-8C57-95C681393802}" presName="rootText" presStyleLbl="node2" presStyleIdx="1" presStyleCnt="3">
        <dgm:presLayoutVars>
          <dgm:chPref val="3"/>
        </dgm:presLayoutVars>
      </dgm:prSet>
      <dgm:spPr/>
    </dgm:pt>
    <dgm:pt modelId="{16715CEA-A39C-46D7-8070-14F78730B987}" type="pres">
      <dgm:prSet presAssocID="{453A532D-54DB-4A1B-8C57-95C681393802}" presName="rootConnector" presStyleLbl="node2" presStyleIdx="1" presStyleCnt="3"/>
      <dgm:spPr/>
    </dgm:pt>
    <dgm:pt modelId="{44873B4F-4314-44B5-A934-11E0E4784510}" type="pres">
      <dgm:prSet presAssocID="{453A532D-54DB-4A1B-8C57-95C681393802}" presName="hierChild4" presStyleCnt="0"/>
      <dgm:spPr/>
    </dgm:pt>
    <dgm:pt modelId="{2361CE4D-7365-49F0-B648-7D870100FB24}" type="pres">
      <dgm:prSet presAssocID="{0B4704CF-91FC-46EC-9CE3-66539D8A2D24}" presName="Name50" presStyleLbl="parChTrans1D3" presStyleIdx="5" presStyleCnt="12"/>
      <dgm:spPr/>
    </dgm:pt>
    <dgm:pt modelId="{513C59C2-7B6C-421E-940B-3452A5622D3F}" type="pres">
      <dgm:prSet presAssocID="{77BDF47C-FF6A-42DE-83AA-6F6D0E1A558A}" presName="hierRoot2" presStyleCnt="0">
        <dgm:presLayoutVars>
          <dgm:hierBranch val="r"/>
        </dgm:presLayoutVars>
      </dgm:prSet>
      <dgm:spPr/>
    </dgm:pt>
    <dgm:pt modelId="{C4AF7355-7376-4CCE-8008-8ECED7699F82}" type="pres">
      <dgm:prSet presAssocID="{77BDF47C-FF6A-42DE-83AA-6F6D0E1A558A}" presName="rootComposite" presStyleCnt="0"/>
      <dgm:spPr/>
    </dgm:pt>
    <dgm:pt modelId="{2E24D5D4-764E-4D1B-9A5D-A8167375154A}" type="pres">
      <dgm:prSet presAssocID="{77BDF47C-FF6A-42DE-83AA-6F6D0E1A558A}" presName="rootText" presStyleLbl="node3" presStyleIdx="5" presStyleCnt="12">
        <dgm:presLayoutVars>
          <dgm:chPref val="3"/>
        </dgm:presLayoutVars>
      </dgm:prSet>
      <dgm:spPr/>
    </dgm:pt>
    <dgm:pt modelId="{9CC30ADD-FAB6-4058-8103-E0A69EF91E5C}" type="pres">
      <dgm:prSet presAssocID="{77BDF47C-FF6A-42DE-83AA-6F6D0E1A558A}" presName="rootConnector" presStyleLbl="node3" presStyleIdx="5" presStyleCnt="12"/>
      <dgm:spPr/>
    </dgm:pt>
    <dgm:pt modelId="{6FA87521-4F02-4FE6-B2FC-A4291D270B98}" type="pres">
      <dgm:prSet presAssocID="{77BDF47C-FF6A-42DE-83AA-6F6D0E1A558A}" presName="hierChild4" presStyleCnt="0"/>
      <dgm:spPr/>
    </dgm:pt>
    <dgm:pt modelId="{B651D0BC-BCD4-45CE-B8E0-BFA20A92215E}" type="pres">
      <dgm:prSet presAssocID="{77BDF47C-FF6A-42DE-83AA-6F6D0E1A558A}" presName="hierChild5" presStyleCnt="0"/>
      <dgm:spPr/>
    </dgm:pt>
    <dgm:pt modelId="{95B222C8-93D0-4140-9A55-FD93330C2742}" type="pres">
      <dgm:prSet presAssocID="{4A327314-2177-4B2F-B1BE-84AA5A7E042B}" presName="Name50" presStyleLbl="parChTrans1D3" presStyleIdx="6" presStyleCnt="12"/>
      <dgm:spPr/>
    </dgm:pt>
    <dgm:pt modelId="{965EE3A8-5D8B-41D5-8410-B13DC45A5ACA}" type="pres">
      <dgm:prSet presAssocID="{476FDC12-5E7E-4C08-A7D7-ACB67B19EFC2}" presName="hierRoot2" presStyleCnt="0">
        <dgm:presLayoutVars>
          <dgm:hierBranch val="r"/>
        </dgm:presLayoutVars>
      </dgm:prSet>
      <dgm:spPr/>
    </dgm:pt>
    <dgm:pt modelId="{33597759-0DBE-477C-AEDA-9AB910D1EA91}" type="pres">
      <dgm:prSet presAssocID="{476FDC12-5E7E-4C08-A7D7-ACB67B19EFC2}" presName="rootComposite" presStyleCnt="0"/>
      <dgm:spPr/>
    </dgm:pt>
    <dgm:pt modelId="{75EE8FC8-8A60-45AC-933B-7A159457C7BA}" type="pres">
      <dgm:prSet presAssocID="{476FDC12-5E7E-4C08-A7D7-ACB67B19EFC2}" presName="rootText" presStyleLbl="node3" presStyleIdx="6" presStyleCnt="12">
        <dgm:presLayoutVars>
          <dgm:chPref val="3"/>
        </dgm:presLayoutVars>
      </dgm:prSet>
      <dgm:spPr/>
    </dgm:pt>
    <dgm:pt modelId="{0E15CF41-2E48-4C8A-A001-E0DA0A052117}" type="pres">
      <dgm:prSet presAssocID="{476FDC12-5E7E-4C08-A7D7-ACB67B19EFC2}" presName="rootConnector" presStyleLbl="node3" presStyleIdx="6" presStyleCnt="12"/>
      <dgm:spPr/>
    </dgm:pt>
    <dgm:pt modelId="{DB0CB5F4-B1FD-4BBA-8B10-4FEE6A8ABE72}" type="pres">
      <dgm:prSet presAssocID="{476FDC12-5E7E-4C08-A7D7-ACB67B19EFC2}" presName="hierChild4" presStyleCnt="0"/>
      <dgm:spPr/>
    </dgm:pt>
    <dgm:pt modelId="{E33DC753-E120-49CD-9BD5-9E37F49C70E2}" type="pres">
      <dgm:prSet presAssocID="{476FDC12-5E7E-4C08-A7D7-ACB67B19EFC2}" presName="hierChild5" presStyleCnt="0"/>
      <dgm:spPr/>
    </dgm:pt>
    <dgm:pt modelId="{D3B3EBA6-35BE-49FC-A953-E438158970BC}" type="pres">
      <dgm:prSet presAssocID="{67F45453-0EEA-4795-B8A6-4D83ED2D6DE3}" presName="Name50" presStyleLbl="parChTrans1D3" presStyleIdx="7" presStyleCnt="12"/>
      <dgm:spPr/>
    </dgm:pt>
    <dgm:pt modelId="{9752FE66-2C5A-4842-A697-DCD53E562BEB}" type="pres">
      <dgm:prSet presAssocID="{3011F132-FA41-4159-8817-E107E5845E4C}" presName="hierRoot2" presStyleCnt="0">
        <dgm:presLayoutVars>
          <dgm:hierBranch val="r"/>
        </dgm:presLayoutVars>
      </dgm:prSet>
      <dgm:spPr/>
    </dgm:pt>
    <dgm:pt modelId="{5FE616E2-9603-4B59-B32D-30ACB8C0BBC9}" type="pres">
      <dgm:prSet presAssocID="{3011F132-FA41-4159-8817-E107E5845E4C}" presName="rootComposite" presStyleCnt="0"/>
      <dgm:spPr/>
    </dgm:pt>
    <dgm:pt modelId="{04C98BA6-6800-4EFF-B5E8-B1F3A2A7B0CD}" type="pres">
      <dgm:prSet presAssocID="{3011F132-FA41-4159-8817-E107E5845E4C}" presName="rootText" presStyleLbl="node3" presStyleIdx="7" presStyleCnt="12">
        <dgm:presLayoutVars>
          <dgm:chPref val="3"/>
        </dgm:presLayoutVars>
      </dgm:prSet>
      <dgm:spPr/>
    </dgm:pt>
    <dgm:pt modelId="{0D37AF42-B288-4489-8C33-9E5E2584EC8B}" type="pres">
      <dgm:prSet presAssocID="{3011F132-FA41-4159-8817-E107E5845E4C}" presName="rootConnector" presStyleLbl="node3" presStyleIdx="7" presStyleCnt="12"/>
      <dgm:spPr/>
    </dgm:pt>
    <dgm:pt modelId="{A283A8BF-6DD3-43DC-925C-1F13D33374EC}" type="pres">
      <dgm:prSet presAssocID="{3011F132-FA41-4159-8817-E107E5845E4C}" presName="hierChild4" presStyleCnt="0"/>
      <dgm:spPr/>
    </dgm:pt>
    <dgm:pt modelId="{13CA6DD0-A5C9-477A-B6E0-206ED5CB9D42}" type="pres">
      <dgm:prSet presAssocID="{3011F132-FA41-4159-8817-E107E5845E4C}" presName="hierChild5" presStyleCnt="0"/>
      <dgm:spPr/>
    </dgm:pt>
    <dgm:pt modelId="{787C018E-F269-4A81-81D9-A0C9E1370AAE}" type="pres">
      <dgm:prSet presAssocID="{BDA92F34-AF7E-40FB-9176-2657348DFA05}" presName="Name50" presStyleLbl="parChTrans1D3" presStyleIdx="8" presStyleCnt="12"/>
      <dgm:spPr/>
    </dgm:pt>
    <dgm:pt modelId="{AF6E69E3-758C-4D18-84CE-4B5179B448F2}" type="pres">
      <dgm:prSet presAssocID="{D3D8785B-ED5E-4EE6-BBF6-521DEE2BF60E}" presName="hierRoot2" presStyleCnt="0">
        <dgm:presLayoutVars>
          <dgm:hierBranch val="r"/>
        </dgm:presLayoutVars>
      </dgm:prSet>
      <dgm:spPr/>
    </dgm:pt>
    <dgm:pt modelId="{AC54A409-318F-4B8D-9976-0820D45461AA}" type="pres">
      <dgm:prSet presAssocID="{D3D8785B-ED5E-4EE6-BBF6-521DEE2BF60E}" presName="rootComposite" presStyleCnt="0"/>
      <dgm:spPr/>
    </dgm:pt>
    <dgm:pt modelId="{31533934-8D05-4E3C-AEA0-D977DCB001AC}" type="pres">
      <dgm:prSet presAssocID="{D3D8785B-ED5E-4EE6-BBF6-521DEE2BF60E}" presName="rootText" presStyleLbl="node3" presStyleIdx="8" presStyleCnt="12">
        <dgm:presLayoutVars>
          <dgm:chPref val="3"/>
        </dgm:presLayoutVars>
      </dgm:prSet>
      <dgm:spPr/>
    </dgm:pt>
    <dgm:pt modelId="{776A8981-EA66-425A-B1D0-54E088FC1C1F}" type="pres">
      <dgm:prSet presAssocID="{D3D8785B-ED5E-4EE6-BBF6-521DEE2BF60E}" presName="rootConnector" presStyleLbl="node3" presStyleIdx="8" presStyleCnt="12"/>
      <dgm:spPr/>
    </dgm:pt>
    <dgm:pt modelId="{B6CF235D-9A44-4C9E-ACC7-CF71FE670643}" type="pres">
      <dgm:prSet presAssocID="{D3D8785B-ED5E-4EE6-BBF6-521DEE2BF60E}" presName="hierChild4" presStyleCnt="0"/>
      <dgm:spPr/>
    </dgm:pt>
    <dgm:pt modelId="{E4897706-49FA-4D71-BB83-716F2ED3F45E}" type="pres">
      <dgm:prSet presAssocID="{D3D8785B-ED5E-4EE6-BBF6-521DEE2BF60E}" presName="hierChild5" presStyleCnt="0"/>
      <dgm:spPr/>
    </dgm:pt>
    <dgm:pt modelId="{FFEC9783-A37E-4636-A1DA-1FA8CF0EC607}" type="pres">
      <dgm:prSet presAssocID="{F2017F8E-6E4F-458F-A96D-672CE6805AC7}" presName="Name50" presStyleLbl="parChTrans1D3" presStyleIdx="9" presStyleCnt="12"/>
      <dgm:spPr/>
    </dgm:pt>
    <dgm:pt modelId="{C7ACF672-EEEC-49E6-AC2A-5E9D1B80ABAB}" type="pres">
      <dgm:prSet presAssocID="{DCA7A480-A34A-4403-94D1-C74C9ED8DEF6}" presName="hierRoot2" presStyleCnt="0">
        <dgm:presLayoutVars>
          <dgm:hierBranch val="r"/>
        </dgm:presLayoutVars>
      </dgm:prSet>
      <dgm:spPr/>
    </dgm:pt>
    <dgm:pt modelId="{F54608B6-0811-4CB5-84FA-180CF3231F81}" type="pres">
      <dgm:prSet presAssocID="{DCA7A480-A34A-4403-94D1-C74C9ED8DEF6}" presName="rootComposite" presStyleCnt="0"/>
      <dgm:spPr/>
    </dgm:pt>
    <dgm:pt modelId="{8E3426C4-A1E6-4224-B493-CB2E296830C2}" type="pres">
      <dgm:prSet presAssocID="{DCA7A480-A34A-4403-94D1-C74C9ED8DEF6}" presName="rootText" presStyleLbl="node3" presStyleIdx="9" presStyleCnt="12">
        <dgm:presLayoutVars>
          <dgm:chPref val="3"/>
        </dgm:presLayoutVars>
      </dgm:prSet>
      <dgm:spPr/>
    </dgm:pt>
    <dgm:pt modelId="{7D7D1BF1-D502-42A1-AB1A-C64A9350CA2A}" type="pres">
      <dgm:prSet presAssocID="{DCA7A480-A34A-4403-94D1-C74C9ED8DEF6}" presName="rootConnector" presStyleLbl="node3" presStyleIdx="9" presStyleCnt="12"/>
      <dgm:spPr/>
    </dgm:pt>
    <dgm:pt modelId="{97E3B2E1-5810-4E54-8722-7FF5136BC0FC}" type="pres">
      <dgm:prSet presAssocID="{DCA7A480-A34A-4403-94D1-C74C9ED8DEF6}" presName="hierChild4" presStyleCnt="0"/>
      <dgm:spPr/>
    </dgm:pt>
    <dgm:pt modelId="{215B766E-463B-4A23-9941-244F01597978}" type="pres">
      <dgm:prSet presAssocID="{DCA7A480-A34A-4403-94D1-C74C9ED8DEF6}" presName="hierChild5" presStyleCnt="0"/>
      <dgm:spPr/>
    </dgm:pt>
    <dgm:pt modelId="{F8106814-A29A-43B0-8200-E92D555F86CC}" type="pres">
      <dgm:prSet presAssocID="{453A532D-54DB-4A1B-8C57-95C681393802}" presName="hierChild5" presStyleCnt="0"/>
      <dgm:spPr/>
    </dgm:pt>
    <dgm:pt modelId="{86857AC1-6F43-4EC8-B392-A4EBEC99E038}" type="pres">
      <dgm:prSet presAssocID="{C0D690F6-76F8-4811-A45C-8E0F8D2BCB5C}" presName="Name35" presStyleLbl="parChTrans1D2" presStyleIdx="2" presStyleCnt="3"/>
      <dgm:spPr/>
    </dgm:pt>
    <dgm:pt modelId="{A7B8EF7E-AF88-45C1-BBE2-8AA3746E1AA1}" type="pres">
      <dgm:prSet presAssocID="{6E83D862-22A7-4C01-888C-C62F62466BD7}" presName="hierRoot2" presStyleCnt="0">
        <dgm:presLayoutVars>
          <dgm:hierBranch val="r"/>
        </dgm:presLayoutVars>
      </dgm:prSet>
      <dgm:spPr/>
    </dgm:pt>
    <dgm:pt modelId="{AE535C95-9AFC-4AD6-B2BF-36F4256AA342}" type="pres">
      <dgm:prSet presAssocID="{6E83D862-22A7-4C01-888C-C62F62466BD7}" presName="rootComposite" presStyleCnt="0"/>
      <dgm:spPr/>
    </dgm:pt>
    <dgm:pt modelId="{58209D4E-CB7C-49FA-8F85-3B529B66E976}" type="pres">
      <dgm:prSet presAssocID="{6E83D862-22A7-4C01-888C-C62F62466BD7}" presName="rootText" presStyleLbl="node2" presStyleIdx="2" presStyleCnt="3">
        <dgm:presLayoutVars>
          <dgm:chPref val="3"/>
        </dgm:presLayoutVars>
      </dgm:prSet>
      <dgm:spPr/>
    </dgm:pt>
    <dgm:pt modelId="{B851B0F7-361B-4C76-A5CA-9BB490401765}" type="pres">
      <dgm:prSet presAssocID="{6E83D862-22A7-4C01-888C-C62F62466BD7}" presName="rootConnector" presStyleLbl="node2" presStyleIdx="2" presStyleCnt="3"/>
      <dgm:spPr/>
    </dgm:pt>
    <dgm:pt modelId="{1E0CD286-BA24-4DB2-924A-8F88B13D412C}" type="pres">
      <dgm:prSet presAssocID="{6E83D862-22A7-4C01-888C-C62F62466BD7}" presName="hierChild4" presStyleCnt="0"/>
      <dgm:spPr/>
    </dgm:pt>
    <dgm:pt modelId="{11D22D34-4E61-4B15-9ADF-DCD10A00A8E9}" type="pres">
      <dgm:prSet presAssocID="{1F13E698-6AAA-4FAF-A4BE-44EDED45B980}" presName="Name50" presStyleLbl="parChTrans1D3" presStyleIdx="10" presStyleCnt="12"/>
      <dgm:spPr/>
    </dgm:pt>
    <dgm:pt modelId="{A5862D24-B00C-49DE-80C0-C0AB74B5CFBB}" type="pres">
      <dgm:prSet presAssocID="{59735853-DCAF-447F-B027-1A96043E0FFC}" presName="hierRoot2" presStyleCnt="0">
        <dgm:presLayoutVars>
          <dgm:hierBranch val="r"/>
        </dgm:presLayoutVars>
      </dgm:prSet>
      <dgm:spPr/>
    </dgm:pt>
    <dgm:pt modelId="{00F8918F-26CC-41ED-A1F6-5DF774BB1B8C}" type="pres">
      <dgm:prSet presAssocID="{59735853-DCAF-447F-B027-1A96043E0FFC}" presName="rootComposite" presStyleCnt="0"/>
      <dgm:spPr/>
    </dgm:pt>
    <dgm:pt modelId="{B6AED3C2-12B9-407D-908C-A25A3E7A7DBA}" type="pres">
      <dgm:prSet presAssocID="{59735853-DCAF-447F-B027-1A96043E0FFC}" presName="rootText" presStyleLbl="node3" presStyleIdx="10" presStyleCnt="12">
        <dgm:presLayoutVars>
          <dgm:chPref val="3"/>
        </dgm:presLayoutVars>
      </dgm:prSet>
      <dgm:spPr/>
    </dgm:pt>
    <dgm:pt modelId="{8CA21C37-17BD-4C02-B6ED-CCA195CA4858}" type="pres">
      <dgm:prSet presAssocID="{59735853-DCAF-447F-B027-1A96043E0FFC}" presName="rootConnector" presStyleLbl="node3" presStyleIdx="10" presStyleCnt="12"/>
      <dgm:spPr/>
    </dgm:pt>
    <dgm:pt modelId="{8D1DB365-F699-444C-8543-16443B47C85E}" type="pres">
      <dgm:prSet presAssocID="{59735853-DCAF-447F-B027-1A96043E0FFC}" presName="hierChild4" presStyleCnt="0"/>
      <dgm:spPr/>
    </dgm:pt>
    <dgm:pt modelId="{A4700E1F-6488-4002-BD5A-0B8F82578B91}" type="pres">
      <dgm:prSet presAssocID="{59735853-DCAF-447F-B027-1A96043E0FFC}" presName="hierChild5" presStyleCnt="0"/>
      <dgm:spPr/>
    </dgm:pt>
    <dgm:pt modelId="{16DE0E36-1161-4EB3-BB71-692D13FAD49A}" type="pres">
      <dgm:prSet presAssocID="{0C1DE797-597A-4B32-B13E-8C5AFA4BC88F}" presName="Name50" presStyleLbl="parChTrans1D3" presStyleIdx="11" presStyleCnt="12"/>
      <dgm:spPr/>
    </dgm:pt>
    <dgm:pt modelId="{A521A426-D7E7-41ED-BCBC-E1CCC8D17BE3}" type="pres">
      <dgm:prSet presAssocID="{002FCD37-BD63-448E-AA3D-E6E6D84846C3}" presName="hierRoot2" presStyleCnt="0">
        <dgm:presLayoutVars>
          <dgm:hierBranch val="r"/>
        </dgm:presLayoutVars>
      </dgm:prSet>
      <dgm:spPr/>
    </dgm:pt>
    <dgm:pt modelId="{7E3E324D-7B55-4685-93CB-249640FF25EA}" type="pres">
      <dgm:prSet presAssocID="{002FCD37-BD63-448E-AA3D-E6E6D84846C3}" presName="rootComposite" presStyleCnt="0"/>
      <dgm:spPr/>
    </dgm:pt>
    <dgm:pt modelId="{AF851727-1C3C-4565-B780-3D3ABDD57184}" type="pres">
      <dgm:prSet presAssocID="{002FCD37-BD63-448E-AA3D-E6E6D84846C3}" presName="rootText" presStyleLbl="node3" presStyleIdx="11" presStyleCnt="12">
        <dgm:presLayoutVars>
          <dgm:chPref val="3"/>
        </dgm:presLayoutVars>
      </dgm:prSet>
      <dgm:spPr/>
    </dgm:pt>
    <dgm:pt modelId="{3980A780-A10B-49CA-84C0-0F3345635E7E}" type="pres">
      <dgm:prSet presAssocID="{002FCD37-BD63-448E-AA3D-E6E6D84846C3}" presName="rootConnector" presStyleLbl="node3" presStyleIdx="11" presStyleCnt="12"/>
      <dgm:spPr/>
    </dgm:pt>
    <dgm:pt modelId="{DB408409-32D1-4BE7-BBAD-667F85D2004F}" type="pres">
      <dgm:prSet presAssocID="{002FCD37-BD63-448E-AA3D-E6E6D84846C3}" presName="hierChild4" presStyleCnt="0"/>
      <dgm:spPr/>
    </dgm:pt>
    <dgm:pt modelId="{CDD12E58-DA71-4ADD-8C68-4E4A3E2E73B1}" type="pres">
      <dgm:prSet presAssocID="{002FCD37-BD63-448E-AA3D-E6E6D84846C3}" presName="hierChild5" presStyleCnt="0"/>
      <dgm:spPr/>
    </dgm:pt>
    <dgm:pt modelId="{5F0BD4B7-0F79-47AA-BE14-B8EB317A05E5}" type="pres">
      <dgm:prSet presAssocID="{6E83D862-22A7-4C01-888C-C62F62466BD7}" presName="hierChild5" presStyleCnt="0"/>
      <dgm:spPr/>
    </dgm:pt>
    <dgm:pt modelId="{439A4FFD-DD31-479C-9EF6-2A03147059AD}" type="pres">
      <dgm:prSet presAssocID="{1A713F5B-9D1D-4A2D-B94F-E32A6005611B}" presName="hierChild3" presStyleCnt="0"/>
      <dgm:spPr/>
    </dgm:pt>
  </dgm:ptLst>
  <dgm:cxnLst>
    <dgm:cxn modelId="{1AAD8B91-19CA-44A3-B93C-F03F4D700428}" type="presOf" srcId="{453A532D-54DB-4A1B-8C57-95C681393802}" destId="{16715CEA-A39C-46D7-8070-14F78730B987}" srcOrd="1" destOrd="0" presId="urn:microsoft.com/office/officeart/2005/8/layout/orgChart1"/>
    <dgm:cxn modelId="{CADABBD7-B3AA-4655-BA70-9BB4821619E6}" type="presOf" srcId="{40EC2A98-4F36-408F-BBA3-94C0ABBFBEDB}" destId="{3E257A3E-A35A-4D5B-9E37-2B685926BA1E}" srcOrd="0" destOrd="0" presId="urn:microsoft.com/office/officeart/2005/8/layout/orgChart1"/>
    <dgm:cxn modelId="{EB385284-DCCA-4F00-8A69-6EC40ACAD341}" type="presOf" srcId="{453A532D-54DB-4A1B-8C57-95C681393802}" destId="{5EA73511-3512-4416-9138-B246ABDBBE24}" srcOrd="0" destOrd="0" presId="urn:microsoft.com/office/officeart/2005/8/layout/orgChart1"/>
    <dgm:cxn modelId="{3E35F1FB-148F-4E38-B992-428F9834BD9A}" type="presOf" srcId="{DCA7A480-A34A-4403-94D1-C74C9ED8DEF6}" destId="{8E3426C4-A1E6-4224-B493-CB2E296830C2}" srcOrd="0" destOrd="0" presId="urn:microsoft.com/office/officeart/2005/8/layout/orgChart1"/>
    <dgm:cxn modelId="{A4499B90-B42D-4DCD-AFFE-F81D95390A40}" srcId="{D4AEF3CB-F443-4670-8ABF-0EA9C1805BF1}" destId="{D395344C-932E-4B7F-BDDA-6E0F12472B3B}" srcOrd="0" destOrd="0" parTransId="{18A25510-14AF-4032-BF11-EEB806403C9E}" sibTransId="{3293CB86-D7B7-4BD7-8F54-8B0FBDAAFA58}"/>
    <dgm:cxn modelId="{0D4ECF7D-F1AE-4325-9F5D-A9CC5D221EEF}" type="presOf" srcId="{ED8C79B4-EC3C-4136-B374-147B36C1B127}" destId="{44E277CC-5814-4C04-8F23-4D24A5584BF7}" srcOrd="0" destOrd="0" presId="urn:microsoft.com/office/officeart/2005/8/layout/orgChart1"/>
    <dgm:cxn modelId="{47A21C01-649C-48BD-8493-75A6FFD8C856}" type="presOf" srcId="{67F45453-0EEA-4795-B8A6-4D83ED2D6DE3}" destId="{D3B3EBA6-35BE-49FC-A953-E438158970BC}" srcOrd="0" destOrd="0" presId="urn:microsoft.com/office/officeart/2005/8/layout/orgChart1"/>
    <dgm:cxn modelId="{A1791D50-DF43-4189-B787-2DAEFB75155A}" srcId="{1A713F5B-9D1D-4A2D-B94F-E32A6005611B}" destId="{453A532D-54DB-4A1B-8C57-95C681393802}" srcOrd="1" destOrd="0" parTransId="{35882BEB-31A8-4AAD-B917-8789130E3CAA}" sibTransId="{72753BCA-A86B-4A22-B0A8-213B40F490F0}"/>
    <dgm:cxn modelId="{0B566F04-464A-48B8-BA2A-32FB7AE1DA15}" type="presOf" srcId="{77BDF47C-FF6A-42DE-83AA-6F6D0E1A558A}" destId="{9CC30ADD-FAB6-4058-8103-E0A69EF91E5C}" srcOrd="1" destOrd="0" presId="urn:microsoft.com/office/officeart/2005/8/layout/orgChart1"/>
    <dgm:cxn modelId="{7F7D16EC-CB92-4CA4-A048-BAC5EF135BB1}" type="presOf" srcId="{6E83D862-22A7-4C01-888C-C62F62466BD7}" destId="{58209D4E-CB7C-49FA-8F85-3B529B66E976}" srcOrd="0" destOrd="0" presId="urn:microsoft.com/office/officeart/2005/8/layout/orgChart1"/>
    <dgm:cxn modelId="{684FB3D9-C25D-42D3-8295-FB94B8704686}" type="presOf" srcId="{4A327314-2177-4B2F-B1BE-84AA5A7E042B}" destId="{95B222C8-93D0-4140-9A55-FD93330C2742}" srcOrd="0" destOrd="0" presId="urn:microsoft.com/office/officeart/2005/8/layout/orgChart1"/>
    <dgm:cxn modelId="{94FA64D0-19E5-4480-B97B-F85BD9E452F9}" type="presOf" srcId="{59735853-DCAF-447F-B027-1A96043E0FFC}" destId="{B6AED3C2-12B9-407D-908C-A25A3E7A7DBA}" srcOrd="0" destOrd="0" presId="urn:microsoft.com/office/officeart/2005/8/layout/orgChart1"/>
    <dgm:cxn modelId="{460F5058-8036-4F01-B30D-B99D3ED991C2}" srcId="{453A532D-54DB-4A1B-8C57-95C681393802}" destId="{D3D8785B-ED5E-4EE6-BBF6-521DEE2BF60E}" srcOrd="3" destOrd="0" parTransId="{BDA92F34-AF7E-40FB-9176-2657348DFA05}" sibTransId="{29DD5D94-6598-4072-AFA2-8121DEC0E2A6}"/>
    <dgm:cxn modelId="{A968084F-1C0C-4DD1-8258-724B6833CCEE}" type="presOf" srcId="{77BDF47C-FF6A-42DE-83AA-6F6D0E1A558A}" destId="{2E24D5D4-764E-4D1B-9A5D-A8167375154A}" srcOrd="0" destOrd="0" presId="urn:microsoft.com/office/officeart/2005/8/layout/orgChart1"/>
    <dgm:cxn modelId="{EA37E0AF-B30B-4652-B8D4-EE7C71E47599}" type="presOf" srcId="{D3D8785B-ED5E-4EE6-BBF6-521DEE2BF60E}" destId="{776A8981-EA66-425A-B1D0-54E088FC1C1F}" srcOrd="1" destOrd="0" presId="urn:microsoft.com/office/officeart/2005/8/layout/orgChart1"/>
    <dgm:cxn modelId="{1CB43F8B-3740-43C9-AEE9-7611DBE45A0D}" type="presOf" srcId="{6FB11C09-2C25-4F52-88E4-5A250E248545}" destId="{1FF7D2A4-A665-4A6B-8501-50EA51F022A8}" srcOrd="0" destOrd="0" presId="urn:microsoft.com/office/officeart/2005/8/layout/orgChart1"/>
    <dgm:cxn modelId="{500FCBA7-1054-4DBB-AA4D-FF186144B604}" type="presOf" srcId="{A24B6961-3073-433F-BF50-7BEFEE316981}" destId="{D3179B7B-5499-4EDA-8D78-8C0DA010E7EC}" srcOrd="0" destOrd="0" presId="urn:microsoft.com/office/officeart/2005/8/layout/orgChart1"/>
    <dgm:cxn modelId="{B4933C0D-D344-4BCC-961A-558BF8B7404B}" type="presOf" srcId="{9320DD1F-11CF-4D15-9859-8F82818D3C5D}" destId="{6AAE23CA-A33C-4DF5-AE04-A81A0A45DA22}" srcOrd="0" destOrd="0" presId="urn:microsoft.com/office/officeart/2005/8/layout/orgChart1"/>
    <dgm:cxn modelId="{0C483419-69C7-40F7-AF27-7D67E19A451F}" type="presOf" srcId="{F2017F8E-6E4F-458F-A96D-672CE6805AC7}" destId="{FFEC9783-A37E-4636-A1DA-1FA8CF0EC607}" srcOrd="0" destOrd="0" presId="urn:microsoft.com/office/officeart/2005/8/layout/orgChart1"/>
    <dgm:cxn modelId="{066738F8-3E70-4511-9C19-0EA6399379A3}" srcId="{453A532D-54DB-4A1B-8C57-95C681393802}" destId="{77BDF47C-FF6A-42DE-83AA-6F6D0E1A558A}" srcOrd="0" destOrd="0" parTransId="{0B4704CF-91FC-46EC-9CE3-66539D8A2D24}" sibTransId="{403C06EA-FE49-4BCA-9091-82AE3D621126}"/>
    <dgm:cxn modelId="{62FE74B5-44EF-4017-80CC-1DC5D48ABD06}" type="presOf" srcId="{1A713F5B-9D1D-4A2D-B94F-E32A6005611B}" destId="{FD40FBF4-AA5A-4A99-BC3B-307E9111F9F1}" srcOrd="1" destOrd="0" presId="urn:microsoft.com/office/officeart/2005/8/layout/orgChart1"/>
    <dgm:cxn modelId="{A178F8F0-658A-4E5B-8706-DBD89779A9A9}" type="presOf" srcId="{D3D8785B-ED5E-4EE6-BBF6-521DEE2BF60E}" destId="{31533934-8D05-4E3C-AEA0-D977DCB001AC}" srcOrd="0" destOrd="0" presId="urn:microsoft.com/office/officeart/2005/8/layout/orgChart1"/>
    <dgm:cxn modelId="{54812515-D8AC-4FEA-B008-CCD143038F7D}" srcId="{D4AEF3CB-F443-4670-8ABF-0EA9C1805BF1}" destId="{656E1B16-B354-4A8F-BE57-65639802AD9D}" srcOrd="4" destOrd="0" parTransId="{EED6D0B0-7280-4C38-A802-E9F146D66B96}" sibTransId="{809F6F51-CB6D-4B73-9E18-A3E298EC80AA}"/>
    <dgm:cxn modelId="{FA8AEEF5-88C6-4EE3-9847-D3F9C0DD61B7}" srcId="{453A532D-54DB-4A1B-8C57-95C681393802}" destId="{3011F132-FA41-4159-8817-E107E5845E4C}" srcOrd="2" destOrd="0" parTransId="{67F45453-0EEA-4795-B8A6-4D83ED2D6DE3}" sibTransId="{B25802ED-3AE8-443B-B094-EA12C77C4104}"/>
    <dgm:cxn modelId="{3EC39206-3686-4D7C-8DEC-88BB44F48AE1}" srcId="{1A713F5B-9D1D-4A2D-B94F-E32A6005611B}" destId="{6E83D862-22A7-4C01-888C-C62F62466BD7}" srcOrd="2" destOrd="0" parTransId="{C0D690F6-76F8-4811-A45C-8E0F8D2BCB5C}" sibTransId="{2C6C2F04-D995-454C-99A6-76934EA11235}"/>
    <dgm:cxn modelId="{43E71A32-4777-4050-9794-729A886ACAA1}" srcId="{453A532D-54DB-4A1B-8C57-95C681393802}" destId="{476FDC12-5E7E-4C08-A7D7-ACB67B19EFC2}" srcOrd="1" destOrd="0" parTransId="{4A327314-2177-4B2F-B1BE-84AA5A7E042B}" sibTransId="{AFA225B8-46D5-4D80-8D22-73A52BA7ACE6}"/>
    <dgm:cxn modelId="{3FF9C057-979A-44AF-ADD7-372DC8A9A273}" type="presOf" srcId="{DCA7A480-A34A-4403-94D1-C74C9ED8DEF6}" destId="{7D7D1BF1-D502-42A1-AB1A-C64A9350CA2A}" srcOrd="1" destOrd="0" presId="urn:microsoft.com/office/officeart/2005/8/layout/orgChart1"/>
    <dgm:cxn modelId="{10C7E001-CCBA-4C74-A456-F4878D736D55}" type="presOf" srcId="{3011F132-FA41-4159-8817-E107E5845E4C}" destId="{0D37AF42-B288-4489-8C33-9E5E2584EC8B}" srcOrd="1" destOrd="0" presId="urn:microsoft.com/office/officeart/2005/8/layout/orgChart1"/>
    <dgm:cxn modelId="{F1A4DD10-D4F1-4FB1-8B05-7612936F70B5}" type="presOf" srcId="{EED6D0B0-7280-4C38-A802-E9F146D66B96}" destId="{BEFA0FA9-2A73-4371-B974-F972055BACAF}" srcOrd="0" destOrd="0" presId="urn:microsoft.com/office/officeart/2005/8/layout/orgChart1"/>
    <dgm:cxn modelId="{FF671C58-A52E-4632-80D7-591B5A40EFD1}" srcId="{D4AEF3CB-F443-4670-8ABF-0EA9C1805BF1}" destId="{A24B6961-3073-433F-BF50-7BEFEE316981}" srcOrd="2" destOrd="0" parTransId="{3D7F8458-5864-4757-A3E0-E9EB7CBAEB17}" sibTransId="{91D49927-1D13-4072-8F7C-E5FB9BD8A944}"/>
    <dgm:cxn modelId="{318BE7DB-7159-405F-B2C4-D12DAE811518}" type="presOf" srcId="{D395344C-932E-4B7F-BDDA-6E0F12472B3B}" destId="{B496A897-7D37-48FB-9B24-8E68B3D7474A}" srcOrd="1" destOrd="0" presId="urn:microsoft.com/office/officeart/2005/8/layout/orgChart1"/>
    <dgm:cxn modelId="{08265B27-8234-42C3-9197-F6F96ECC499C}" type="presOf" srcId="{1A713F5B-9D1D-4A2D-B94F-E32A6005611B}" destId="{379CFF6B-D775-4565-85CE-1AA07B8E352D}" srcOrd="0" destOrd="0" presId="urn:microsoft.com/office/officeart/2005/8/layout/orgChart1"/>
    <dgm:cxn modelId="{EDA5C1DA-AACB-440E-A352-D919B0DD5E73}" srcId="{1A713F5B-9D1D-4A2D-B94F-E32A6005611B}" destId="{D4AEF3CB-F443-4670-8ABF-0EA9C1805BF1}" srcOrd="0" destOrd="0" parTransId="{ED8C79B4-EC3C-4136-B374-147B36C1B127}" sibTransId="{B22CA6F3-16E9-4758-AF7A-DD17B7FD9546}"/>
    <dgm:cxn modelId="{275CA77C-E3F1-4F52-98C3-22F64017F4A1}" type="presOf" srcId="{1F13E698-6AAA-4FAF-A4BE-44EDED45B980}" destId="{11D22D34-4E61-4B15-9ADF-DCD10A00A8E9}" srcOrd="0" destOrd="0" presId="urn:microsoft.com/office/officeart/2005/8/layout/orgChart1"/>
    <dgm:cxn modelId="{47BE4825-7C59-4B87-8B05-46C109C8567A}" type="presOf" srcId="{18A25510-14AF-4032-BF11-EEB806403C9E}" destId="{6A253184-56DE-40CF-9EA9-0578177EFC36}" srcOrd="0" destOrd="0" presId="urn:microsoft.com/office/officeart/2005/8/layout/orgChart1"/>
    <dgm:cxn modelId="{6C353EE7-EF04-48AC-AE5F-ECF56426E5B1}" type="presOf" srcId="{D4AEF3CB-F443-4670-8ABF-0EA9C1805BF1}" destId="{1126838D-6B17-4168-B578-F1F663A180DC}" srcOrd="1" destOrd="0" presId="urn:microsoft.com/office/officeart/2005/8/layout/orgChart1"/>
    <dgm:cxn modelId="{0E1FEF88-A4F6-4615-9646-66CC6FCC2293}" srcId="{6E83D862-22A7-4C01-888C-C62F62466BD7}" destId="{002FCD37-BD63-448E-AA3D-E6E6D84846C3}" srcOrd="1" destOrd="0" parTransId="{0C1DE797-597A-4B32-B13E-8C5AFA4BC88F}" sibTransId="{35B87AB5-C5AB-4D03-AAA9-C6AA718F085C}"/>
    <dgm:cxn modelId="{9442E06D-4C72-48B1-9230-073E48B8E5F0}" type="presOf" srcId="{3011F132-FA41-4159-8817-E107E5845E4C}" destId="{04C98BA6-6800-4EFF-B5E8-B1F3A2A7B0CD}" srcOrd="0" destOrd="0" presId="urn:microsoft.com/office/officeart/2005/8/layout/orgChart1"/>
    <dgm:cxn modelId="{EDFB754C-F0C6-4830-80BF-C09FD626545D}" srcId="{D4AEF3CB-F443-4670-8ABF-0EA9C1805BF1}" destId="{40EC2A98-4F36-408F-BBA3-94C0ABBFBEDB}" srcOrd="3" destOrd="0" parTransId="{5CD2864E-C8F5-42ED-820D-3920DF0E88C1}" sibTransId="{1FD9BC32-7524-4C89-8000-01F01BF40EE0}"/>
    <dgm:cxn modelId="{44221CE1-BA42-4EC5-AB70-9AE183B22616}" type="presOf" srcId="{6E83D862-22A7-4C01-888C-C62F62466BD7}" destId="{B851B0F7-361B-4C76-A5CA-9BB490401765}" srcOrd="1" destOrd="0" presId="urn:microsoft.com/office/officeart/2005/8/layout/orgChart1"/>
    <dgm:cxn modelId="{1BC41A63-0318-413A-B8F3-3CBFC843DE7A}" type="presOf" srcId="{002FCD37-BD63-448E-AA3D-E6E6D84846C3}" destId="{AF851727-1C3C-4565-B780-3D3ABDD57184}" srcOrd="0" destOrd="0" presId="urn:microsoft.com/office/officeart/2005/8/layout/orgChart1"/>
    <dgm:cxn modelId="{C19EFC3F-505A-4E5B-BCAA-229236CBC276}" srcId="{6FB11C09-2C25-4F52-88E4-5A250E248545}" destId="{1A713F5B-9D1D-4A2D-B94F-E32A6005611B}" srcOrd="0" destOrd="0" parTransId="{D84EA97F-05FC-4B95-8BC7-8FBFD7C8AAD2}" sibTransId="{0CD599E1-C7D3-43D3-A301-85C131B768CF}"/>
    <dgm:cxn modelId="{C9371C2E-D9BD-4F21-96A2-1B7046ED1221}" type="presOf" srcId="{35882BEB-31A8-4AAD-B917-8789130E3CAA}" destId="{00109266-902C-4579-81D8-E018380C4E4B}" srcOrd="0" destOrd="0" presId="urn:microsoft.com/office/officeart/2005/8/layout/orgChart1"/>
    <dgm:cxn modelId="{1C05EA40-C456-446C-B705-E1731343ED02}" srcId="{6E83D862-22A7-4C01-888C-C62F62466BD7}" destId="{59735853-DCAF-447F-B027-1A96043E0FFC}" srcOrd="0" destOrd="0" parTransId="{1F13E698-6AAA-4FAF-A4BE-44EDED45B980}" sibTransId="{88742FE6-E407-47E7-ACBB-66B70170A55E}"/>
    <dgm:cxn modelId="{5D0335D1-C58F-42C7-BFEC-D3D47273F79E}" type="presOf" srcId="{3D7F8458-5864-4757-A3E0-E9EB7CBAEB17}" destId="{CE2BE3CA-5155-4463-BB71-673ACAA34AF4}" srcOrd="0" destOrd="0" presId="urn:microsoft.com/office/officeart/2005/8/layout/orgChart1"/>
    <dgm:cxn modelId="{7533F56A-512E-458B-97EE-4DACF8896337}" srcId="{453A532D-54DB-4A1B-8C57-95C681393802}" destId="{DCA7A480-A34A-4403-94D1-C74C9ED8DEF6}" srcOrd="4" destOrd="0" parTransId="{F2017F8E-6E4F-458F-A96D-672CE6805AC7}" sibTransId="{C0333965-1CDD-4DC2-A197-2ECE15633959}"/>
    <dgm:cxn modelId="{6BBCE54D-F467-41DE-9128-496F34D55E19}" type="presOf" srcId="{656E1B16-B354-4A8F-BE57-65639802AD9D}" destId="{DD38A146-51C8-45BB-8264-FB7B09EA8158}" srcOrd="1" destOrd="0" presId="urn:microsoft.com/office/officeart/2005/8/layout/orgChart1"/>
    <dgm:cxn modelId="{2C5BAB37-4528-42F6-AAFF-0A7BDDBC1660}" srcId="{D4AEF3CB-F443-4670-8ABF-0EA9C1805BF1}" destId="{9320DD1F-11CF-4D15-9859-8F82818D3C5D}" srcOrd="1" destOrd="0" parTransId="{33B190C9-4B8F-4BC6-A60B-87C5D1366677}" sibTransId="{B54C971A-6373-435D-AB37-B728EDF6D0BE}"/>
    <dgm:cxn modelId="{D4661DD2-DFAF-40BC-BC3E-C75915341FB9}" type="presOf" srcId="{476FDC12-5E7E-4C08-A7D7-ACB67B19EFC2}" destId="{75EE8FC8-8A60-45AC-933B-7A159457C7BA}" srcOrd="0" destOrd="0" presId="urn:microsoft.com/office/officeart/2005/8/layout/orgChart1"/>
    <dgm:cxn modelId="{A8449876-4DC6-4A0C-80B8-412FB8513698}" type="presOf" srcId="{0B4704CF-91FC-46EC-9CE3-66539D8A2D24}" destId="{2361CE4D-7365-49F0-B648-7D870100FB24}" srcOrd="0" destOrd="0" presId="urn:microsoft.com/office/officeart/2005/8/layout/orgChart1"/>
    <dgm:cxn modelId="{E9ADC44E-C46D-4223-8EAF-FD57C5A7C7A9}" type="presOf" srcId="{C0D690F6-76F8-4811-A45C-8E0F8D2BCB5C}" destId="{86857AC1-6F43-4EC8-B392-A4EBEC99E038}" srcOrd="0" destOrd="0" presId="urn:microsoft.com/office/officeart/2005/8/layout/orgChart1"/>
    <dgm:cxn modelId="{404A34CC-1E38-447E-8E2B-7D61543EB9C8}" type="presOf" srcId="{D395344C-932E-4B7F-BDDA-6E0F12472B3B}" destId="{AB70C854-7B38-4A2E-B3F2-5E5E394B16CE}" srcOrd="0" destOrd="0" presId="urn:microsoft.com/office/officeart/2005/8/layout/orgChart1"/>
    <dgm:cxn modelId="{127E21B4-5166-4B8B-A00B-5F105FBB71F6}" type="presOf" srcId="{9320DD1F-11CF-4D15-9859-8F82818D3C5D}" destId="{D474C99B-1027-4F03-8F4F-C7C014550BDF}" srcOrd="1" destOrd="0" presId="urn:microsoft.com/office/officeart/2005/8/layout/orgChart1"/>
    <dgm:cxn modelId="{5A093B51-7619-4EC1-BEF5-3FF132C8F866}" type="presOf" srcId="{33B190C9-4B8F-4BC6-A60B-87C5D1366677}" destId="{5A3ADAF3-823D-4763-B280-4BCEF13F2EA6}" srcOrd="0" destOrd="0" presId="urn:microsoft.com/office/officeart/2005/8/layout/orgChart1"/>
    <dgm:cxn modelId="{D78DC004-1B67-4A65-B91E-9C2CD43BED81}" type="presOf" srcId="{656E1B16-B354-4A8F-BE57-65639802AD9D}" destId="{8AFE4179-ED43-4CBC-B9E0-2E16C2BCDD80}" srcOrd="0" destOrd="0" presId="urn:microsoft.com/office/officeart/2005/8/layout/orgChart1"/>
    <dgm:cxn modelId="{42C9951A-FDD4-41DC-ABD4-4E0313811A80}" type="presOf" srcId="{0C1DE797-597A-4B32-B13E-8C5AFA4BC88F}" destId="{16DE0E36-1161-4EB3-BB71-692D13FAD49A}" srcOrd="0" destOrd="0" presId="urn:microsoft.com/office/officeart/2005/8/layout/orgChart1"/>
    <dgm:cxn modelId="{3F8E9D76-94C8-4614-A041-AE583A83ADE0}" type="presOf" srcId="{476FDC12-5E7E-4C08-A7D7-ACB67B19EFC2}" destId="{0E15CF41-2E48-4C8A-A001-E0DA0A052117}" srcOrd="1" destOrd="0" presId="urn:microsoft.com/office/officeart/2005/8/layout/orgChart1"/>
    <dgm:cxn modelId="{CA230551-E541-4733-8EC9-92D12D4E009D}" type="presOf" srcId="{5CD2864E-C8F5-42ED-820D-3920DF0E88C1}" destId="{6D41C1EE-B520-4D17-B0E2-16D807A07699}" srcOrd="0" destOrd="0" presId="urn:microsoft.com/office/officeart/2005/8/layout/orgChart1"/>
    <dgm:cxn modelId="{7723D0E4-130D-4776-9CD0-99149AF0496C}" type="presOf" srcId="{D4AEF3CB-F443-4670-8ABF-0EA9C1805BF1}" destId="{70C6AECB-C04E-45DD-B1C6-885EFCA8A1EF}" srcOrd="0" destOrd="0" presId="urn:microsoft.com/office/officeart/2005/8/layout/orgChart1"/>
    <dgm:cxn modelId="{095057D6-9FB0-406E-BA01-FD30C05EB729}" type="presOf" srcId="{002FCD37-BD63-448E-AA3D-E6E6D84846C3}" destId="{3980A780-A10B-49CA-84C0-0F3345635E7E}" srcOrd="1" destOrd="0" presId="urn:microsoft.com/office/officeart/2005/8/layout/orgChart1"/>
    <dgm:cxn modelId="{C4AAF8FE-63CE-4074-BCB3-3893AF5E9321}" type="presOf" srcId="{59735853-DCAF-447F-B027-1A96043E0FFC}" destId="{8CA21C37-17BD-4C02-B6ED-CCA195CA4858}" srcOrd="1" destOrd="0" presId="urn:microsoft.com/office/officeart/2005/8/layout/orgChart1"/>
    <dgm:cxn modelId="{802B233B-5FCC-4A9B-B34C-2503A570C699}" type="presOf" srcId="{40EC2A98-4F36-408F-BBA3-94C0ABBFBEDB}" destId="{1D2791F4-92CB-4606-953C-116DC27E220A}" srcOrd="1" destOrd="0" presId="urn:microsoft.com/office/officeart/2005/8/layout/orgChart1"/>
    <dgm:cxn modelId="{A30F56FD-49A3-4FFB-8A3E-F6FACE67566D}" type="presOf" srcId="{BDA92F34-AF7E-40FB-9176-2657348DFA05}" destId="{787C018E-F269-4A81-81D9-A0C9E1370AAE}" srcOrd="0" destOrd="0" presId="urn:microsoft.com/office/officeart/2005/8/layout/orgChart1"/>
    <dgm:cxn modelId="{8A803E99-D2E3-414A-80BD-AD4B7053A588}" type="presOf" srcId="{A24B6961-3073-433F-BF50-7BEFEE316981}" destId="{3E4104D8-8830-4259-B561-0725FE3FF5BD}" srcOrd="1" destOrd="0" presId="urn:microsoft.com/office/officeart/2005/8/layout/orgChart1"/>
    <dgm:cxn modelId="{C0B40394-8018-49CF-8587-681A8A25461F}" type="presParOf" srcId="{1FF7D2A4-A665-4A6B-8501-50EA51F022A8}" destId="{4D5B0D9D-74BB-401F-A780-21141F81C48D}" srcOrd="0" destOrd="0" presId="urn:microsoft.com/office/officeart/2005/8/layout/orgChart1"/>
    <dgm:cxn modelId="{AB838A6B-E0C6-4058-BB2A-1906DD0C093D}" type="presParOf" srcId="{4D5B0D9D-74BB-401F-A780-21141F81C48D}" destId="{A1425A3C-A54E-4DDD-B628-CDFB0851A99F}" srcOrd="0" destOrd="0" presId="urn:microsoft.com/office/officeart/2005/8/layout/orgChart1"/>
    <dgm:cxn modelId="{DB33D736-EC87-4C5F-A4F6-3A1DBF42FAF8}" type="presParOf" srcId="{A1425A3C-A54E-4DDD-B628-CDFB0851A99F}" destId="{379CFF6B-D775-4565-85CE-1AA07B8E352D}" srcOrd="0" destOrd="0" presId="urn:microsoft.com/office/officeart/2005/8/layout/orgChart1"/>
    <dgm:cxn modelId="{0BF1AA0E-FCA4-4551-B691-F3653E40BEE0}" type="presParOf" srcId="{A1425A3C-A54E-4DDD-B628-CDFB0851A99F}" destId="{FD40FBF4-AA5A-4A99-BC3B-307E9111F9F1}" srcOrd="1" destOrd="0" presId="urn:microsoft.com/office/officeart/2005/8/layout/orgChart1"/>
    <dgm:cxn modelId="{ADDC3D3C-7FB5-4A7E-879F-B1472390B9C2}" type="presParOf" srcId="{4D5B0D9D-74BB-401F-A780-21141F81C48D}" destId="{7831689D-A7A3-4418-8AA9-FB0E20BE4102}" srcOrd="1" destOrd="0" presId="urn:microsoft.com/office/officeart/2005/8/layout/orgChart1"/>
    <dgm:cxn modelId="{2769FC71-C256-433D-8986-EE1CF3B1A7BC}" type="presParOf" srcId="{7831689D-A7A3-4418-8AA9-FB0E20BE4102}" destId="{44E277CC-5814-4C04-8F23-4D24A5584BF7}" srcOrd="0" destOrd="0" presId="urn:microsoft.com/office/officeart/2005/8/layout/orgChart1"/>
    <dgm:cxn modelId="{5984309D-2682-407E-8C0F-235BDD37C33F}" type="presParOf" srcId="{7831689D-A7A3-4418-8AA9-FB0E20BE4102}" destId="{2167C500-436D-446B-ABE8-57405F1A0C03}" srcOrd="1" destOrd="0" presId="urn:microsoft.com/office/officeart/2005/8/layout/orgChart1"/>
    <dgm:cxn modelId="{4F1FA672-F707-4451-AE53-4B499A4FF69B}" type="presParOf" srcId="{2167C500-436D-446B-ABE8-57405F1A0C03}" destId="{62BDE21B-1208-4E43-8A46-9F83E103922C}" srcOrd="0" destOrd="0" presId="urn:microsoft.com/office/officeart/2005/8/layout/orgChart1"/>
    <dgm:cxn modelId="{37DC60BC-9DBA-4991-840A-0E5B3E396954}" type="presParOf" srcId="{62BDE21B-1208-4E43-8A46-9F83E103922C}" destId="{70C6AECB-C04E-45DD-B1C6-885EFCA8A1EF}" srcOrd="0" destOrd="0" presId="urn:microsoft.com/office/officeart/2005/8/layout/orgChart1"/>
    <dgm:cxn modelId="{A9BF3FA2-61C7-4F25-9BAE-87C82B110111}" type="presParOf" srcId="{62BDE21B-1208-4E43-8A46-9F83E103922C}" destId="{1126838D-6B17-4168-B578-F1F663A180DC}" srcOrd="1" destOrd="0" presId="urn:microsoft.com/office/officeart/2005/8/layout/orgChart1"/>
    <dgm:cxn modelId="{57314455-A069-43FD-9196-251A4BEF7B18}" type="presParOf" srcId="{2167C500-436D-446B-ABE8-57405F1A0C03}" destId="{8A1E7E3C-C1C1-42A0-9D2C-D968279FEA7B}" srcOrd="1" destOrd="0" presId="urn:microsoft.com/office/officeart/2005/8/layout/orgChart1"/>
    <dgm:cxn modelId="{A4BC73E2-57C4-4082-AEF0-B434317C3C9A}" type="presParOf" srcId="{8A1E7E3C-C1C1-42A0-9D2C-D968279FEA7B}" destId="{6A253184-56DE-40CF-9EA9-0578177EFC36}" srcOrd="0" destOrd="0" presId="urn:microsoft.com/office/officeart/2005/8/layout/orgChart1"/>
    <dgm:cxn modelId="{F17EC972-2C1A-4C39-99B1-0C6C6E65DF0D}" type="presParOf" srcId="{8A1E7E3C-C1C1-42A0-9D2C-D968279FEA7B}" destId="{8BC7884E-21EA-4299-92FD-94F63465419C}" srcOrd="1" destOrd="0" presId="urn:microsoft.com/office/officeart/2005/8/layout/orgChart1"/>
    <dgm:cxn modelId="{6702DAF7-4F10-4241-8192-C9F22EFEC997}" type="presParOf" srcId="{8BC7884E-21EA-4299-92FD-94F63465419C}" destId="{A9B25265-2F3C-48AF-86AC-D4B5659EC4EB}" srcOrd="0" destOrd="0" presId="urn:microsoft.com/office/officeart/2005/8/layout/orgChart1"/>
    <dgm:cxn modelId="{D06E88E3-DC44-495E-87A4-92D2CDD0E073}" type="presParOf" srcId="{A9B25265-2F3C-48AF-86AC-D4B5659EC4EB}" destId="{AB70C854-7B38-4A2E-B3F2-5E5E394B16CE}" srcOrd="0" destOrd="0" presId="urn:microsoft.com/office/officeart/2005/8/layout/orgChart1"/>
    <dgm:cxn modelId="{87A38C40-3930-40B6-94B5-A8905C2DAA0E}" type="presParOf" srcId="{A9B25265-2F3C-48AF-86AC-D4B5659EC4EB}" destId="{B496A897-7D37-48FB-9B24-8E68B3D7474A}" srcOrd="1" destOrd="0" presId="urn:microsoft.com/office/officeart/2005/8/layout/orgChart1"/>
    <dgm:cxn modelId="{E50CCD45-58EA-4310-AF75-92F0B0F56F3B}" type="presParOf" srcId="{8BC7884E-21EA-4299-92FD-94F63465419C}" destId="{65D75925-B9EF-40D8-AC8B-E93020ADF2BD}" srcOrd="1" destOrd="0" presId="urn:microsoft.com/office/officeart/2005/8/layout/orgChart1"/>
    <dgm:cxn modelId="{97160588-D0CD-4BF4-B954-930917EF7CCA}" type="presParOf" srcId="{8BC7884E-21EA-4299-92FD-94F63465419C}" destId="{890F2E0D-5ED4-4F86-B953-B252FA53C4DE}" srcOrd="2" destOrd="0" presId="urn:microsoft.com/office/officeart/2005/8/layout/orgChart1"/>
    <dgm:cxn modelId="{D391D2F1-A9BD-4580-BC40-A1B723394072}" type="presParOf" srcId="{8A1E7E3C-C1C1-42A0-9D2C-D968279FEA7B}" destId="{5A3ADAF3-823D-4763-B280-4BCEF13F2EA6}" srcOrd="2" destOrd="0" presId="urn:microsoft.com/office/officeart/2005/8/layout/orgChart1"/>
    <dgm:cxn modelId="{F745924A-4267-4587-A3D2-349560B0BF4A}" type="presParOf" srcId="{8A1E7E3C-C1C1-42A0-9D2C-D968279FEA7B}" destId="{12CBEC62-DE6F-4DE8-B831-293B63C40194}" srcOrd="3" destOrd="0" presId="urn:microsoft.com/office/officeart/2005/8/layout/orgChart1"/>
    <dgm:cxn modelId="{88C084B3-11B3-4F05-B610-88766E1A68D8}" type="presParOf" srcId="{12CBEC62-DE6F-4DE8-B831-293B63C40194}" destId="{3B5F5922-ED17-4938-8702-5BA6F60DBD91}" srcOrd="0" destOrd="0" presId="urn:microsoft.com/office/officeart/2005/8/layout/orgChart1"/>
    <dgm:cxn modelId="{AAC7F6B3-8A35-49DA-A436-EBDDE4FFAD57}" type="presParOf" srcId="{3B5F5922-ED17-4938-8702-5BA6F60DBD91}" destId="{6AAE23CA-A33C-4DF5-AE04-A81A0A45DA22}" srcOrd="0" destOrd="0" presId="urn:microsoft.com/office/officeart/2005/8/layout/orgChart1"/>
    <dgm:cxn modelId="{2A6900C0-C115-44DC-B748-9C27386678C9}" type="presParOf" srcId="{3B5F5922-ED17-4938-8702-5BA6F60DBD91}" destId="{D474C99B-1027-4F03-8F4F-C7C014550BDF}" srcOrd="1" destOrd="0" presId="urn:microsoft.com/office/officeart/2005/8/layout/orgChart1"/>
    <dgm:cxn modelId="{B74158AC-A8CA-491D-BE4F-F4D5EDF1FC41}" type="presParOf" srcId="{12CBEC62-DE6F-4DE8-B831-293B63C40194}" destId="{910600B0-F926-49F0-B06F-AA7E2667646F}" srcOrd="1" destOrd="0" presId="urn:microsoft.com/office/officeart/2005/8/layout/orgChart1"/>
    <dgm:cxn modelId="{B9AFEF4A-B5C0-49BB-8E38-4314BD90988A}" type="presParOf" srcId="{12CBEC62-DE6F-4DE8-B831-293B63C40194}" destId="{BE2006A6-4126-4E73-9215-3C23286FF38F}" srcOrd="2" destOrd="0" presId="urn:microsoft.com/office/officeart/2005/8/layout/orgChart1"/>
    <dgm:cxn modelId="{3DC7FD3F-F8C9-4CD2-B37B-5A4E17DFD24D}" type="presParOf" srcId="{8A1E7E3C-C1C1-42A0-9D2C-D968279FEA7B}" destId="{CE2BE3CA-5155-4463-BB71-673ACAA34AF4}" srcOrd="4" destOrd="0" presId="urn:microsoft.com/office/officeart/2005/8/layout/orgChart1"/>
    <dgm:cxn modelId="{49357D80-7CDD-492B-B30D-59541698C895}" type="presParOf" srcId="{8A1E7E3C-C1C1-42A0-9D2C-D968279FEA7B}" destId="{4AFCA6B8-7B38-433D-B61D-B10111C725FD}" srcOrd="5" destOrd="0" presId="urn:microsoft.com/office/officeart/2005/8/layout/orgChart1"/>
    <dgm:cxn modelId="{B3FBCE55-BB49-4EB0-B9F5-948F17214210}" type="presParOf" srcId="{4AFCA6B8-7B38-433D-B61D-B10111C725FD}" destId="{5123EA7B-C2CC-4D8D-BF69-63E38B465380}" srcOrd="0" destOrd="0" presId="urn:microsoft.com/office/officeart/2005/8/layout/orgChart1"/>
    <dgm:cxn modelId="{E484D0D2-8AAB-42AC-BF96-63FDCF1B4AC5}" type="presParOf" srcId="{5123EA7B-C2CC-4D8D-BF69-63E38B465380}" destId="{D3179B7B-5499-4EDA-8D78-8C0DA010E7EC}" srcOrd="0" destOrd="0" presId="urn:microsoft.com/office/officeart/2005/8/layout/orgChart1"/>
    <dgm:cxn modelId="{8BD1D76A-8001-4E81-9667-F24FEC1E995E}" type="presParOf" srcId="{5123EA7B-C2CC-4D8D-BF69-63E38B465380}" destId="{3E4104D8-8830-4259-B561-0725FE3FF5BD}" srcOrd="1" destOrd="0" presId="urn:microsoft.com/office/officeart/2005/8/layout/orgChart1"/>
    <dgm:cxn modelId="{29917985-AD7C-40F4-B894-5263E0726751}" type="presParOf" srcId="{4AFCA6B8-7B38-433D-B61D-B10111C725FD}" destId="{D370CF8E-80F2-449D-A1B2-10E21C7095CD}" srcOrd="1" destOrd="0" presId="urn:microsoft.com/office/officeart/2005/8/layout/orgChart1"/>
    <dgm:cxn modelId="{7DA9D28E-21E1-44D3-B6CD-8B3DD7F45B9B}" type="presParOf" srcId="{4AFCA6B8-7B38-433D-B61D-B10111C725FD}" destId="{02B0A059-944D-4B06-8854-CC4FD096D4EB}" srcOrd="2" destOrd="0" presId="urn:microsoft.com/office/officeart/2005/8/layout/orgChart1"/>
    <dgm:cxn modelId="{BCC6F3D4-0D6B-486D-AA54-2FC415C99927}" type="presParOf" srcId="{8A1E7E3C-C1C1-42A0-9D2C-D968279FEA7B}" destId="{6D41C1EE-B520-4D17-B0E2-16D807A07699}" srcOrd="6" destOrd="0" presId="urn:microsoft.com/office/officeart/2005/8/layout/orgChart1"/>
    <dgm:cxn modelId="{3558228E-D8E2-4401-A61C-D57EBFCD196C}" type="presParOf" srcId="{8A1E7E3C-C1C1-42A0-9D2C-D968279FEA7B}" destId="{CC2F91C4-662A-4865-B582-2805702C928E}" srcOrd="7" destOrd="0" presId="urn:microsoft.com/office/officeart/2005/8/layout/orgChart1"/>
    <dgm:cxn modelId="{E6635FE7-721E-48C4-96C2-00783EB8378E}" type="presParOf" srcId="{CC2F91C4-662A-4865-B582-2805702C928E}" destId="{F76A7723-2663-450D-9DDF-5481A6196AB7}" srcOrd="0" destOrd="0" presId="urn:microsoft.com/office/officeart/2005/8/layout/orgChart1"/>
    <dgm:cxn modelId="{22F1C9F7-E43F-4817-B06E-3FE34AF48036}" type="presParOf" srcId="{F76A7723-2663-450D-9DDF-5481A6196AB7}" destId="{3E257A3E-A35A-4D5B-9E37-2B685926BA1E}" srcOrd="0" destOrd="0" presId="urn:microsoft.com/office/officeart/2005/8/layout/orgChart1"/>
    <dgm:cxn modelId="{A36B0575-6FEA-4E99-A64E-2ED1FD21CAF5}" type="presParOf" srcId="{F76A7723-2663-450D-9DDF-5481A6196AB7}" destId="{1D2791F4-92CB-4606-953C-116DC27E220A}" srcOrd="1" destOrd="0" presId="urn:microsoft.com/office/officeart/2005/8/layout/orgChart1"/>
    <dgm:cxn modelId="{45FC42CC-03B1-4AC4-A990-B2C9F14C879A}" type="presParOf" srcId="{CC2F91C4-662A-4865-B582-2805702C928E}" destId="{1AD80A56-35C4-4B22-AE52-B4DB5A824FE5}" srcOrd="1" destOrd="0" presId="urn:microsoft.com/office/officeart/2005/8/layout/orgChart1"/>
    <dgm:cxn modelId="{DC28A2FE-815A-423D-BB18-6E0DD1396AE3}" type="presParOf" srcId="{CC2F91C4-662A-4865-B582-2805702C928E}" destId="{98F3CF18-DF2C-4674-A6C4-D37DFF152CEE}" srcOrd="2" destOrd="0" presId="urn:microsoft.com/office/officeart/2005/8/layout/orgChart1"/>
    <dgm:cxn modelId="{9C30C7B6-290E-4D87-B746-381CD667EB0C}" type="presParOf" srcId="{8A1E7E3C-C1C1-42A0-9D2C-D968279FEA7B}" destId="{BEFA0FA9-2A73-4371-B974-F972055BACAF}" srcOrd="8" destOrd="0" presId="urn:microsoft.com/office/officeart/2005/8/layout/orgChart1"/>
    <dgm:cxn modelId="{50E4CD16-5324-4FE2-8160-A641AD185CBC}" type="presParOf" srcId="{8A1E7E3C-C1C1-42A0-9D2C-D968279FEA7B}" destId="{D64D9BB1-D7C6-49FA-B0E0-08F96B90E755}" srcOrd="9" destOrd="0" presId="urn:microsoft.com/office/officeart/2005/8/layout/orgChart1"/>
    <dgm:cxn modelId="{15ED3E49-A360-4897-8B61-BE8D66F4A76C}" type="presParOf" srcId="{D64D9BB1-D7C6-49FA-B0E0-08F96B90E755}" destId="{E22FCFAC-0563-4A64-999C-035F646F0869}" srcOrd="0" destOrd="0" presId="urn:microsoft.com/office/officeart/2005/8/layout/orgChart1"/>
    <dgm:cxn modelId="{54000BB3-8ECA-4F95-B847-B09C4F68800E}" type="presParOf" srcId="{E22FCFAC-0563-4A64-999C-035F646F0869}" destId="{8AFE4179-ED43-4CBC-B9E0-2E16C2BCDD80}" srcOrd="0" destOrd="0" presId="urn:microsoft.com/office/officeart/2005/8/layout/orgChart1"/>
    <dgm:cxn modelId="{E742B524-2496-4526-B3FD-87DEE75C6B82}" type="presParOf" srcId="{E22FCFAC-0563-4A64-999C-035F646F0869}" destId="{DD38A146-51C8-45BB-8264-FB7B09EA8158}" srcOrd="1" destOrd="0" presId="urn:microsoft.com/office/officeart/2005/8/layout/orgChart1"/>
    <dgm:cxn modelId="{73D94103-E424-478A-9CE9-786ADB865C61}" type="presParOf" srcId="{D64D9BB1-D7C6-49FA-B0E0-08F96B90E755}" destId="{56F36863-34CF-4E88-B784-E74E987AE955}" srcOrd="1" destOrd="0" presId="urn:microsoft.com/office/officeart/2005/8/layout/orgChart1"/>
    <dgm:cxn modelId="{CCE44887-0EE2-4AB3-A7A8-758712D5B60B}" type="presParOf" srcId="{D64D9BB1-D7C6-49FA-B0E0-08F96B90E755}" destId="{9D330D2E-1E0F-4BBF-ADD4-B42CCB4D1365}" srcOrd="2" destOrd="0" presId="urn:microsoft.com/office/officeart/2005/8/layout/orgChart1"/>
    <dgm:cxn modelId="{B9F258B6-0B5E-46B2-9ABE-641527AB1511}" type="presParOf" srcId="{2167C500-436D-446B-ABE8-57405F1A0C03}" destId="{58092C42-028E-4371-8FCB-6F843744A24F}" srcOrd="2" destOrd="0" presId="urn:microsoft.com/office/officeart/2005/8/layout/orgChart1"/>
    <dgm:cxn modelId="{F8E1ED97-7525-4E7E-AF7C-5DDE0A06C21F}" type="presParOf" srcId="{7831689D-A7A3-4418-8AA9-FB0E20BE4102}" destId="{00109266-902C-4579-81D8-E018380C4E4B}" srcOrd="2" destOrd="0" presId="urn:microsoft.com/office/officeart/2005/8/layout/orgChart1"/>
    <dgm:cxn modelId="{C4240BBD-FA15-43C1-AF65-DCA41258F327}" type="presParOf" srcId="{7831689D-A7A3-4418-8AA9-FB0E20BE4102}" destId="{D643157A-55BC-405F-A70A-18DAA21BED14}" srcOrd="3" destOrd="0" presId="urn:microsoft.com/office/officeart/2005/8/layout/orgChart1"/>
    <dgm:cxn modelId="{C93FEA3B-0157-42CC-9027-15DD5BB6263E}" type="presParOf" srcId="{D643157A-55BC-405F-A70A-18DAA21BED14}" destId="{77DB4C09-6966-41C5-9714-828BEC11B2A2}" srcOrd="0" destOrd="0" presId="urn:microsoft.com/office/officeart/2005/8/layout/orgChart1"/>
    <dgm:cxn modelId="{A4ADB45C-2E73-42AF-A16C-972FA4CD3A3B}" type="presParOf" srcId="{77DB4C09-6966-41C5-9714-828BEC11B2A2}" destId="{5EA73511-3512-4416-9138-B246ABDBBE24}" srcOrd="0" destOrd="0" presId="urn:microsoft.com/office/officeart/2005/8/layout/orgChart1"/>
    <dgm:cxn modelId="{F9BFC8FB-0532-42B4-8EAF-1888403022EE}" type="presParOf" srcId="{77DB4C09-6966-41C5-9714-828BEC11B2A2}" destId="{16715CEA-A39C-46D7-8070-14F78730B987}" srcOrd="1" destOrd="0" presId="urn:microsoft.com/office/officeart/2005/8/layout/orgChart1"/>
    <dgm:cxn modelId="{7DF46D32-8E5D-4A96-A97F-F119B67648E7}" type="presParOf" srcId="{D643157A-55BC-405F-A70A-18DAA21BED14}" destId="{44873B4F-4314-44B5-A934-11E0E4784510}" srcOrd="1" destOrd="0" presId="urn:microsoft.com/office/officeart/2005/8/layout/orgChart1"/>
    <dgm:cxn modelId="{8FF464B8-273A-4A29-A72C-532E2917E19A}" type="presParOf" srcId="{44873B4F-4314-44B5-A934-11E0E4784510}" destId="{2361CE4D-7365-49F0-B648-7D870100FB24}" srcOrd="0" destOrd="0" presId="urn:microsoft.com/office/officeart/2005/8/layout/orgChart1"/>
    <dgm:cxn modelId="{1D102F46-5114-41E4-8CDD-46B00DDEA1C2}" type="presParOf" srcId="{44873B4F-4314-44B5-A934-11E0E4784510}" destId="{513C59C2-7B6C-421E-940B-3452A5622D3F}" srcOrd="1" destOrd="0" presId="urn:microsoft.com/office/officeart/2005/8/layout/orgChart1"/>
    <dgm:cxn modelId="{FB135529-A9AC-4383-8EFF-6D8B1DECE226}" type="presParOf" srcId="{513C59C2-7B6C-421E-940B-3452A5622D3F}" destId="{C4AF7355-7376-4CCE-8008-8ECED7699F82}" srcOrd="0" destOrd="0" presId="urn:microsoft.com/office/officeart/2005/8/layout/orgChart1"/>
    <dgm:cxn modelId="{87053D91-A870-4650-A616-B7521E9A322A}" type="presParOf" srcId="{C4AF7355-7376-4CCE-8008-8ECED7699F82}" destId="{2E24D5D4-764E-4D1B-9A5D-A8167375154A}" srcOrd="0" destOrd="0" presId="urn:microsoft.com/office/officeart/2005/8/layout/orgChart1"/>
    <dgm:cxn modelId="{A72249F2-4142-476D-9F83-C4996CF5EE31}" type="presParOf" srcId="{C4AF7355-7376-4CCE-8008-8ECED7699F82}" destId="{9CC30ADD-FAB6-4058-8103-E0A69EF91E5C}" srcOrd="1" destOrd="0" presId="urn:microsoft.com/office/officeart/2005/8/layout/orgChart1"/>
    <dgm:cxn modelId="{FAC8E71D-BBD5-4231-BA0C-7A971B9844E6}" type="presParOf" srcId="{513C59C2-7B6C-421E-940B-3452A5622D3F}" destId="{6FA87521-4F02-4FE6-B2FC-A4291D270B98}" srcOrd="1" destOrd="0" presId="urn:microsoft.com/office/officeart/2005/8/layout/orgChart1"/>
    <dgm:cxn modelId="{DAAC352F-2696-42D7-91D7-470A81ED07BA}" type="presParOf" srcId="{513C59C2-7B6C-421E-940B-3452A5622D3F}" destId="{B651D0BC-BCD4-45CE-B8E0-BFA20A92215E}" srcOrd="2" destOrd="0" presId="urn:microsoft.com/office/officeart/2005/8/layout/orgChart1"/>
    <dgm:cxn modelId="{351415C0-9394-477F-80AC-22916ED9B980}" type="presParOf" srcId="{44873B4F-4314-44B5-A934-11E0E4784510}" destId="{95B222C8-93D0-4140-9A55-FD93330C2742}" srcOrd="2" destOrd="0" presId="urn:microsoft.com/office/officeart/2005/8/layout/orgChart1"/>
    <dgm:cxn modelId="{F0F64A76-BF02-4343-88CE-875FD9DB95FD}" type="presParOf" srcId="{44873B4F-4314-44B5-A934-11E0E4784510}" destId="{965EE3A8-5D8B-41D5-8410-B13DC45A5ACA}" srcOrd="3" destOrd="0" presId="urn:microsoft.com/office/officeart/2005/8/layout/orgChart1"/>
    <dgm:cxn modelId="{DA4A9593-A03D-4119-AE78-97ED895C80AA}" type="presParOf" srcId="{965EE3A8-5D8B-41D5-8410-B13DC45A5ACA}" destId="{33597759-0DBE-477C-AEDA-9AB910D1EA91}" srcOrd="0" destOrd="0" presId="urn:microsoft.com/office/officeart/2005/8/layout/orgChart1"/>
    <dgm:cxn modelId="{F572453C-07CE-4572-8D74-E9BE7DCA80B3}" type="presParOf" srcId="{33597759-0DBE-477C-AEDA-9AB910D1EA91}" destId="{75EE8FC8-8A60-45AC-933B-7A159457C7BA}" srcOrd="0" destOrd="0" presId="urn:microsoft.com/office/officeart/2005/8/layout/orgChart1"/>
    <dgm:cxn modelId="{18406809-5B2A-41E3-879A-412D59844E3D}" type="presParOf" srcId="{33597759-0DBE-477C-AEDA-9AB910D1EA91}" destId="{0E15CF41-2E48-4C8A-A001-E0DA0A052117}" srcOrd="1" destOrd="0" presId="urn:microsoft.com/office/officeart/2005/8/layout/orgChart1"/>
    <dgm:cxn modelId="{943EA1CD-4977-411A-BF70-7FFAF0DFBCE2}" type="presParOf" srcId="{965EE3A8-5D8B-41D5-8410-B13DC45A5ACA}" destId="{DB0CB5F4-B1FD-4BBA-8B10-4FEE6A8ABE72}" srcOrd="1" destOrd="0" presId="urn:microsoft.com/office/officeart/2005/8/layout/orgChart1"/>
    <dgm:cxn modelId="{C7CA2302-2BC4-4DD7-AB42-BF575087A3A0}" type="presParOf" srcId="{965EE3A8-5D8B-41D5-8410-B13DC45A5ACA}" destId="{E33DC753-E120-49CD-9BD5-9E37F49C70E2}" srcOrd="2" destOrd="0" presId="urn:microsoft.com/office/officeart/2005/8/layout/orgChart1"/>
    <dgm:cxn modelId="{49E5E884-D445-42F8-8D67-8BDEFCA1B968}" type="presParOf" srcId="{44873B4F-4314-44B5-A934-11E0E4784510}" destId="{D3B3EBA6-35BE-49FC-A953-E438158970BC}" srcOrd="4" destOrd="0" presId="urn:microsoft.com/office/officeart/2005/8/layout/orgChart1"/>
    <dgm:cxn modelId="{7F4D90B7-7956-4AD5-98D8-946D32A0619F}" type="presParOf" srcId="{44873B4F-4314-44B5-A934-11E0E4784510}" destId="{9752FE66-2C5A-4842-A697-DCD53E562BEB}" srcOrd="5" destOrd="0" presId="urn:microsoft.com/office/officeart/2005/8/layout/orgChart1"/>
    <dgm:cxn modelId="{FA35659C-4E36-40FA-893C-F2144D00002D}" type="presParOf" srcId="{9752FE66-2C5A-4842-A697-DCD53E562BEB}" destId="{5FE616E2-9603-4B59-B32D-30ACB8C0BBC9}" srcOrd="0" destOrd="0" presId="urn:microsoft.com/office/officeart/2005/8/layout/orgChart1"/>
    <dgm:cxn modelId="{21B051EF-E37B-4A2E-8886-A80AC00DD781}" type="presParOf" srcId="{5FE616E2-9603-4B59-B32D-30ACB8C0BBC9}" destId="{04C98BA6-6800-4EFF-B5E8-B1F3A2A7B0CD}" srcOrd="0" destOrd="0" presId="urn:microsoft.com/office/officeart/2005/8/layout/orgChart1"/>
    <dgm:cxn modelId="{1DF2F7D4-94ED-49F2-88BD-2332EC748579}" type="presParOf" srcId="{5FE616E2-9603-4B59-B32D-30ACB8C0BBC9}" destId="{0D37AF42-B288-4489-8C33-9E5E2584EC8B}" srcOrd="1" destOrd="0" presId="urn:microsoft.com/office/officeart/2005/8/layout/orgChart1"/>
    <dgm:cxn modelId="{B84FDE14-7E2B-493D-AC47-D09086603890}" type="presParOf" srcId="{9752FE66-2C5A-4842-A697-DCD53E562BEB}" destId="{A283A8BF-6DD3-43DC-925C-1F13D33374EC}" srcOrd="1" destOrd="0" presId="urn:microsoft.com/office/officeart/2005/8/layout/orgChart1"/>
    <dgm:cxn modelId="{B4D04853-41E1-41B3-886A-D4272BA27226}" type="presParOf" srcId="{9752FE66-2C5A-4842-A697-DCD53E562BEB}" destId="{13CA6DD0-A5C9-477A-B6E0-206ED5CB9D42}" srcOrd="2" destOrd="0" presId="urn:microsoft.com/office/officeart/2005/8/layout/orgChart1"/>
    <dgm:cxn modelId="{EA0DA285-1AE2-4601-88BA-1FC0D792A4DA}" type="presParOf" srcId="{44873B4F-4314-44B5-A934-11E0E4784510}" destId="{787C018E-F269-4A81-81D9-A0C9E1370AAE}" srcOrd="6" destOrd="0" presId="urn:microsoft.com/office/officeart/2005/8/layout/orgChart1"/>
    <dgm:cxn modelId="{D1447C92-FB33-490D-85DD-F6B720A4BA2F}" type="presParOf" srcId="{44873B4F-4314-44B5-A934-11E0E4784510}" destId="{AF6E69E3-758C-4D18-84CE-4B5179B448F2}" srcOrd="7" destOrd="0" presId="urn:microsoft.com/office/officeart/2005/8/layout/orgChart1"/>
    <dgm:cxn modelId="{1DCF161F-0F5F-49F5-8C9C-D7D048CB6EA8}" type="presParOf" srcId="{AF6E69E3-758C-4D18-84CE-4B5179B448F2}" destId="{AC54A409-318F-4B8D-9976-0820D45461AA}" srcOrd="0" destOrd="0" presId="urn:microsoft.com/office/officeart/2005/8/layout/orgChart1"/>
    <dgm:cxn modelId="{62F74E1A-14A8-4867-BBED-3694FEBE830E}" type="presParOf" srcId="{AC54A409-318F-4B8D-9976-0820D45461AA}" destId="{31533934-8D05-4E3C-AEA0-D977DCB001AC}" srcOrd="0" destOrd="0" presId="urn:microsoft.com/office/officeart/2005/8/layout/orgChart1"/>
    <dgm:cxn modelId="{99E670DD-A218-4DF9-B27C-D9A6D66225EC}" type="presParOf" srcId="{AC54A409-318F-4B8D-9976-0820D45461AA}" destId="{776A8981-EA66-425A-B1D0-54E088FC1C1F}" srcOrd="1" destOrd="0" presId="urn:microsoft.com/office/officeart/2005/8/layout/orgChart1"/>
    <dgm:cxn modelId="{EDEC2C76-81AA-429F-93A2-7D4F269AC412}" type="presParOf" srcId="{AF6E69E3-758C-4D18-84CE-4B5179B448F2}" destId="{B6CF235D-9A44-4C9E-ACC7-CF71FE670643}" srcOrd="1" destOrd="0" presId="urn:microsoft.com/office/officeart/2005/8/layout/orgChart1"/>
    <dgm:cxn modelId="{FDAC6186-48A7-46C4-85AF-6DEF0E6402CB}" type="presParOf" srcId="{AF6E69E3-758C-4D18-84CE-4B5179B448F2}" destId="{E4897706-49FA-4D71-BB83-716F2ED3F45E}" srcOrd="2" destOrd="0" presId="urn:microsoft.com/office/officeart/2005/8/layout/orgChart1"/>
    <dgm:cxn modelId="{3EB66A89-3536-41C7-8222-9C1D36457A84}" type="presParOf" srcId="{44873B4F-4314-44B5-A934-11E0E4784510}" destId="{FFEC9783-A37E-4636-A1DA-1FA8CF0EC607}" srcOrd="8" destOrd="0" presId="urn:microsoft.com/office/officeart/2005/8/layout/orgChart1"/>
    <dgm:cxn modelId="{BA3FE75D-436E-4FDC-BEDC-1CECAF841D63}" type="presParOf" srcId="{44873B4F-4314-44B5-A934-11E0E4784510}" destId="{C7ACF672-EEEC-49E6-AC2A-5E9D1B80ABAB}" srcOrd="9" destOrd="0" presId="urn:microsoft.com/office/officeart/2005/8/layout/orgChart1"/>
    <dgm:cxn modelId="{7492F713-FE92-4C19-B93E-20E22747F72A}" type="presParOf" srcId="{C7ACF672-EEEC-49E6-AC2A-5E9D1B80ABAB}" destId="{F54608B6-0811-4CB5-84FA-180CF3231F81}" srcOrd="0" destOrd="0" presId="urn:microsoft.com/office/officeart/2005/8/layout/orgChart1"/>
    <dgm:cxn modelId="{714F30F3-2EFD-428F-9A39-EDFF8D64DC1D}" type="presParOf" srcId="{F54608B6-0811-4CB5-84FA-180CF3231F81}" destId="{8E3426C4-A1E6-4224-B493-CB2E296830C2}" srcOrd="0" destOrd="0" presId="urn:microsoft.com/office/officeart/2005/8/layout/orgChart1"/>
    <dgm:cxn modelId="{5CB2B372-799E-4DBD-B96E-C61F9F560547}" type="presParOf" srcId="{F54608B6-0811-4CB5-84FA-180CF3231F81}" destId="{7D7D1BF1-D502-42A1-AB1A-C64A9350CA2A}" srcOrd="1" destOrd="0" presId="urn:microsoft.com/office/officeart/2005/8/layout/orgChart1"/>
    <dgm:cxn modelId="{7AC039BB-4E21-4B50-9DAE-6E4AEF49D2B4}" type="presParOf" srcId="{C7ACF672-EEEC-49E6-AC2A-5E9D1B80ABAB}" destId="{97E3B2E1-5810-4E54-8722-7FF5136BC0FC}" srcOrd="1" destOrd="0" presId="urn:microsoft.com/office/officeart/2005/8/layout/orgChart1"/>
    <dgm:cxn modelId="{0B084FE0-3582-41BB-8B75-DC7D9504390E}" type="presParOf" srcId="{C7ACF672-EEEC-49E6-AC2A-5E9D1B80ABAB}" destId="{215B766E-463B-4A23-9941-244F01597978}" srcOrd="2" destOrd="0" presId="urn:microsoft.com/office/officeart/2005/8/layout/orgChart1"/>
    <dgm:cxn modelId="{D6735AAA-15D7-4EE3-9D67-A23B79F6FF97}" type="presParOf" srcId="{D643157A-55BC-405F-A70A-18DAA21BED14}" destId="{F8106814-A29A-43B0-8200-E92D555F86CC}" srcOrd="2" destOrd="0" presId="urn:microsoft.com/office/officeart/2005/8/layout/orgChart1"/>
    <dgm:cxn modelId="{CABD79BB-D1B2-4A12-AA95-B5FD8B7816A4}" type="presParOf" srcId="{7831689D-A7A3-4418-8AA9-FB0E20BE4102}" destId="{86857AC1-6F43-4EC8-B392-A4EBEC99E038}" srcOrd="4" destOrd="0" presId="urn:microsoft.com/office/officeart/2005/8/layout/orgChart1"/>
    <dgm:cxn modelId="{BEF1E504-DEB1-4581-B630-49610974AEB6}" type="presParOf" srcId="{7831689D-A7A3-4418-8AA9-FB0E20BE4102}" destId="{A7B8EF7E-AF88-45C1-BBE2-8AA3746E1AA1}" srcOrd="5" destOrd="0" presId="urn:microsoft.com/office/officeart/2005/8/layout/orgChart1"/>
    <dgm:cxn modelId="{D4F71925-3E5D-4715-B040-621DA0FFBCCB}" type="presParOf" srcId="{A7B8EF7E-AF88-45C1-BBE2-8AA3746E1AA1}" destId="{AE535C95-9AFC-4AD6-B2BF-36F4256AA342}" srcOrd="0" destOrd="0" presId="urn:microsoft.com/office/officeart/2005/8/layout/orgChart1"/>
    <dgm:cxn modelId="{94EA88E3-F7FB-4860-BEFE-C1FAB43CFDC0}" type="presParOf" srcId="{AE535C95-9AFC-4AD6-B2BF-36F4256AA342}" destId="{58209D4E-CB7C-49FA-8F85-3B529B66E976}" srcOrd="0" destOrd="0" presId="urn:microsoft.com/office/officeart/2005/8/layout/orgChart1"/>
    <dgm:cxn modelId="{5244DA0D-DEFC-4BDF-8E9A-C03BB2490245}" type="presParOf" srcId="{AE535C95-9AFC-4AD6-B2BF-36F4256AA342}" destId="{B851B0F7-361B-4C76-A5CA-9BB490401765}" srcOrd="1" destOrd="0" presId="urn:microsoft.com/office/officeart/2005/8/layout/orgChart1"/>
    <dgm:cxn modelId="{E8A4977F-3363-43D5-A337-33014A3E7095}" type="presParOf" srcId="{A7B8EF7E-AF88-45C1-BBE2-8AA3746E1AA1}" destId="{1E0CD286-BA24-4DB2-924A-8F88B13D412C}" srcOrd="1" destOrd="0" presId="urn:microsoft.com/office/officeart/2005/8/layout/orgChart1"/>
    <dgm:cxn modelId="{E930F94E-1172-4CC0-9CF3-EFB3BA973116}" type="presParOf" srcId="{1E0CD286-BA24-4DB2-924A-8F88B13D412C}" destId="{11D22D34-4E61-4B15-9ADF-DCD10A00A8E9}" srcOrd="0" destOrd="0" presId="urn:microsoft.com/office/officeart/2005/8/layout/orgChart1"/>
    <dgm:cxn modelId="{33690A1F-C940-4A11-BCF2-85E08C4969E2}" type="presParOf" srcId="{1E0CD286-BA24-4DB2-924A-8F88B13D412C}" destId="{A5862D24-B00C-49DE-80C0-C0AB74B5CFBB}" srcOrd="1" destOrd="0" presId="urn:microsoft.com/office/officeart/2005/8/layout/orgChart1"/>
    <dgm:cxn modelId="{2EFB0C35-B082-45DC-A429-DE417CC43AD9}" type="presParOf" srcId="{A5862D24-B00C-49DE-80C0-C0AB74B5CFBB}" destId="{00F8918F-26CC-41ED-A1F6-5DF774BB1B8C}" srcOrd="0" destOrd="0" presId="urn:microsoft.com/office/officeart/2005/8/layout/orgChart1"/>
    <dgm:cxn modelId="{74B04752-E306-4EEB-848B-496ADD6BCBF2}" type="presParOf" srcId="{00F8918F-26CC-41ED-A1F6-5DF774BB1B8C}" destId="{B6AED3C2-12B9-407D-908C-A25A3E7A7DBA}" srcOrd="0" destOrd="0" presId="urn:microsoft.com/office/officeart/2005/8/layout/orgChart1"/>
    <dgm:cxn modelId="{85737B11-CC71-4019-B41F-6846CA9AB15A}" type="presParOf" srcId="{00F8918F-26CC-41ED-A1F6-5DF774BB1B8C}" destId="{8CA21C37-17BD-4C02-B6ED-CCA195CA4858}" srcOrd="1" destOrd="0" presId="urn:microsoft.com/office/officeart/2005/8/layout/orgChart1"/>
    <dgm:cxn modelId="{31C1D72A-75E9-49E6-B31F-62108A14F5EC}" type="presParOf" srcId="{A5862D24-B00C-49DE-80C0-C0AB74B5CFBB}" destId="{8D1DB365-F699-444C-8543-16443B47C85E}" srcOrd="1" destOrd="0" presId="urn:microsoft.com/office/officeart/2005/8/layout/orgChart1"/>
    <dgm:cxn modelId="{EB63520F-FB2D-48A4-B131-1B62970DD6CD}" type="presParOf" srcId="{A5862D24-B00C-49DE-80C0-C0AB74B5CFBB}" destId="{A4700E1F-6488-4002-BD5A-0B8F82578B91}" srcOrd="2" destOrd="0" presId="urn:microsoft.com/office/officeart/2005/8/layout/orgChart1"/>
    <dgm:cxn modelId="{F4BE783A-43FE-4949-B7D5-A5106A1975C9}" type="presParOf" srcId="{1E0CD286-BA24-4DB2-924A-8F88B13D412C}" destId="{16DE0E36-1161-4EB3-BB71-692D13FAD49A}" srcOrd="2" destOrd="0" presId="urn:microsoft.com/office/officeart/2005/8/layout/orgChart1"/>
    <dgm:cxn modelId="{B4E1C3CA-8BE3-4561-BF45-A30C581D1224}" type="presParOf" srcId="{1E0CD286-BA24-4DB2-924A-8F88B13D412C}" destId="{A521A426-D7E7-41ED-BCBC-E1CCC8D17BE3}" srcOrd="3" destOrd="0" presId="urn:microsoft.com/office/officeart/2005/8/layout/orgChart1"/>
    <dgm:cxn modelId="{EDC849BF-51B9-490D-86D1-9310793AD0DD}" type="presParOf" srcId="{A521A426-D7E7-41ED-BCBC-E1CCC8D17BE3}" destId="{7E3E324D-7B55-4685-93CB-249640FF25EA}" srcOrd="0" destOrd="0" presId="urn:microsoft.com/office/officeart/2005/8/layout/orgChart1"/>
    <dgm:cxn modelId="{7E4398BE-C731-472B-A30D-E54CF9AF27ED}" type="presParOf" srcId="{7E3E324D-7B55-4685-93CB-249640FF25EA}" destId="{AF851727-1C3C-4565-B780-3D3ABDD57184}" srcOrd="0" destOrd="0" presId="urn:microsoft.com/office/officeart/2005/8/layout/orgChart1"/>
    <dgm:cxn modelId="{DFE37C89-D5FC-414A-8D88-1B3F35EAC467}" type="presParOf" srcId="{7E3E324D-7B55-4685-93CB-249640FF25EA}" destId="{3980A780-A10B-49CA-84C0-0F3345635E7E}" srcOrd="1" destOrd="0" presId="urn:microsoft.com/office/officeart/2005/8/layout/orgChart1"/>
    <dgm:cxn modelId="{6B7D1800-5A2E-41F2-B4CB-33E9C8DEA0B8}" type="presParOf" srcId="{A521A426-D7E7-41ED-BCBC-E1CCC8D17BE3}" destId="{DB408409-32D1-4BE7-BBAD-667F85D2004F}" srcOrd="1" destOrd="0" presId="urn:microsoft.com/office/officeart/2005/8/layout/orgChart1"/>
    <dgm:cxn modelId="{8F0FFEB9-7EE4-423E-8E25-D6601BE2FB77}" type="presParOf" srcId="{A521A426-D7E7-41ED-BCBC-E1CCC8D17BE3}" destId="{CDD12E58-DA71-4ADD-8C68-4E4A3E2E73B1}" srcOrd="2" destOrd="0" presId="urn:microsoft.com/office/officeart/2005/8/layout/orgChart1"/>
    <dgm:cxn modelId="{4C4BFC13-F034-4EBB-91A7-84187760EF9A}" type="presParOf" srcId="{A7B8EF7E-AF88-45C1-BBE2-8AA3746E1AA1}" destId="{5F0BD4B7-0F79-47AA-BE14-B8EB317A05E5}" srcOrd="2" destOrd="0" presId="urn:microsoft.com/office/officeart/2005/8/layout/orgChart1"/>
    <dgm:cxn modelId="{F1202AE2-5403-43E5-8859-126D93D0195E}" type="presParOf" srcId="{4D5B0D9D-74BB-401F-A780-21141F81C48D}" destId="{439A4FFD-DD31-479C-9EF6-2A03147059A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ED40810-E9F4-4824-AE8A-3C95FC4692E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325A4852-E592-4267-8878-6DBC917DF37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Программа борьбы с преступностью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E3BAACC8-3935-4A59-8568-2507B623F1D1}" type="parTrans" cxnId="{E341C973-427C-4277-AB50-7BD5AB499B37}">
      <dgm:prSet/>
      <dgm:spPr/>
    </dgm:pt>
    <dgm:pt modelId="{5BBA6F4B-FA3E-4B6F-B9C9-EF6E19717844}" type="sibTrans" cxnId="{E341C973-427C-4277-AB50-7BD5AB499B37}">
      <dgm:prSet/>
      <dgm:spPr/>
    </dgm:pt>
    <dgm:pt modelId="{24E2E3F5-DF1D-4D76-9D38-7C365DC1FFC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структура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1DCF58F0-C5E2-48EF-9C12-528619BAA748}" type="parTrans" cxnId="{9C384932-00CB-49FC-9F33-822A0DEDC229}">
      <dgm:prSet/>
      <dgm:spPr/>
    </dgm:pt>
    <dgm:pt modelId="{E0AE43A9-521C-4195-BD2C-309E4092E457}" type="sibTrans" cxnId="{9C384932-00CB-49FC-9F33-822A0DEDC229}">
      <dgm:prSet/>
      <dgm:spPr/>
    </dgm:pt>
    <dgm:pt modelId="{84B6A95D-D26B-4994-95E3-95BDCC2CE33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концепция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B0D5226D-B76E-4E57-BB58-B52E200FA66A}" type="parTrans" cxnId="{666275E5-7F03-42D3-BB52-D04B636B6AAA}">
      <dgm:prSet/>
      <dgm:spPr/>
    </dgm:pt>
    <dgm:pt modelId="{14FF13C3-3B6D-4D02-86DA-84EFCC6393F9}" type="sibTrans" cxnId="{666275E5-7F03-42D3-BB52-D04B636B6AAA}">
      <dgm:prSet/>
      <dgm:spPr/>
    </dgm:pt>
    <dgm:pt modelId="{64F98755-9B63-4454-A2FC-5719B29E2FE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организационно-правовое обеспечение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24AFF806-53ED-4BF9-B0D4-FFB1E6832383}" type="parTrans" cxnId="{5A057E42-A4F6-4E83-A533-7553272B19B3}">
      <dgm:prSet/>
      <dgm:spPr/>
    </dgm:pt>
    <dgm:pt modelId="{8EEF2062-20E7-4A9B-A84A-FBC250D5D3F6}" type="sibTrans" cxnId="{5A057E42-A4F6-4E83-A533-7553272B19B3}">
      <dgm:prSet/>
      <dgm:spPr/>
    </dgm:pt>
    <dgm:pt modelId="{E4FE828F-6A67-47C7-A835-0928E006D3D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кадровое обеспечение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3AD9F914-4711-4897-8380-FF225BEB4DFE}" type="parTrans" cxnId="{7131FD1E-9422-4846-9F13-9E04BB1A24B4}">
      <dgm:prSet/>
      <dgm:spPr/>
    </dgm:pt>
    <dgm:pt modelId="{7169D898-3B17-454B-B742-5C1E76678B39}" type="sibTrans" cxnId="{7131FD1E-9422-4846-9F13-9E04BB1A24B4}">
      <dgm:prSet/>
      <dgm:spPr/>
    </dgm:pt>
    <dgm:pt modelId="{8C60252F-6A8F-47FB-9FB6-52DEEE378EB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система борьбы с отдельными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видами преступности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BCCAC71E-1ED4-4CC1-B758-61F9F1D20B55}" type="parTrans" cxnId="{E8CBB620-AE94-48F8-99A4-6E998CA5EE70}">
      <dgm:prSet/>
      <dgm:spPr/>
    </dgm:pt>
    <dgm:pt modelId="{A8DE41A0-DC34-4B9E-B8E7-B13160DF42BE}" type="sibTrans" cxnId="{E8CBB620-AE94-48F8-99A4-6E998CA5EE70}">
      <dgm:prSet/>
      <dgm:spPr/>
    </dgm:pt>
    <dgm:pt modelId="{7CA02BB0-30A7-4DBD-B59E-DFA63962F76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участие государственных органов и негосударственных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объединений в борьбе с преступностью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5603ACDD-72A0-4CEE-A90F-ADD692D94585}" type="parTrans" cxnId="{E1A7314A-E3C3-41E8-A8FB-4F06D75512CD}">
      <dgm:prSet/>
      <dgm:spPr/>
    </dgm:pt>
    <dgm:pt modelId="{2969EA63-DCB9-4C82-90FE-EEC0F442FD93}" type="sibTrans" cxnId="{E1A7314A-E3C3-41E8-A8FB-4F06D75512CD}">
      <dgm:prSet/>
      <dgm:spPr/>
    </dgm:pt>
    <dgm:pt modelId="{7138117B-85BF-49B5-A1FE-8AB552793C2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правовое информирование населения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7822701C-E6AE-4914-B95A-0769EB2817EB}" type="parTrans" cxnId="{9923D506-26CD-41EA-BD66-0E9FB744FDDD}">
      <dgm:prSet/>
      <dgm:spPr/>
    </dgm:pt>
    <dgm:pt modelId="{C00797BC-9C36-4ABA-8B73-56B43126E615}" type="sibTrans" cxnId="{9923D506-26CD-41EA-BD66-0E9FB744FDDD}">
      <dgm:prSet/>
      <dgm:spPr/>
    </dgm:pt>
    <dgm:pt modelId="{0FA5C9B7-06AC-4793-824C-455948EC06A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финансирование программы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F3639DD5-1E77-4468-9205-24A6ED6E85E3}" type="parTrans" cxnId="{A1FFE75D-4A77-4922-AC6F-61F7254C8A0A}">
      <dgm:prSet/>
      <dgm:spPr/>
    </dgm:pt>
    <dgm:pt modelId="{2BE0B2F3-2BD8-47DF-AB00-626B7B69373C}" type="sibTrans" cxnId="{A1FFE75D-4A77-4922-AC6F-61F7254C8A0A}">
      <dgm:prSet/>
      <dgm:spPr/>
    </dgm:pt>
    <dgm:pt modelId="{6040D5DB-F048-4869-8C0F-3C2459CF7C2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сроки реализации программы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32F93C71-30EE-42C3-AA89-2D81EBDA9BE7}" type="parTrans" cxnId="{64A0CE09-0584-4B86-AA36-A41BB571AACC}">
      <dgm:prSet/>
      <dgm:spPr/>
    </dgm:pt>
    <dgm:pt modelId="{210117D6-06A0-4696-BFD5-A1332DE3FF47}" type="sibTrans" cxnId="{64A0CE09-0584-4B86-AA36-A41BB571AACC}">
      <dgm:prSet/>
      <dgm:spPr/>
    </dgm:pt>
    <dgm:pt modelId="{3E7FF31B-6613-4699-9C62-9B1028FD7587}" type="pres">
      <dgm:prSet presAssocID="{6ED40810-E9F4-4824-AE8A-3C95FC4692E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4C84CB2-967A-4A0B-8915-87D38363A04C}" type="pres">
      <dgm:prSet presAssocID="{325A4852-E592-4267-8878-6DBC917DF370}" presName="hierRoot1" presStyleCnt="0">
        <dgm:presLayoutVars>
          <dgm:hierBranch/>
        </dgm:presLayoutVars>
      </dgm:prSet>
      <dgm:spPr/>
    </dgm:pt>
    <dgm:pt modelId="{EA38FF53-7995-45D8-9720-1C6B886420DE}" type="pres">
      <dgm:prSet presAssocID="{325A4852-E592-4267-8878-6DBC917DF370}" presName="rootComposite1" presStyleCnt="0"/>
      <dgm:spPr/>
    </dgm:pt>
    <dgm:pt modelId="{BFC52444-9D32-49E9-ABD2-9E165FCF18FA}" type="pres">
      <dgm:prSet presAssocID="{325A4852-E592-4267-8878-6DBC917DF370}" presName="rootText1" presStyleLbl="node0" presStyleIdx="0" presStyleCnt="1">
        <dgm:presLayoutVars>
          <dgm:chPref val="3"/>
        </dgm:presLayoutVars>
      </dgm:prSet>
      <dgm:spPr/>
    </dgm:pt>
    <dgm:pt modelId="{7CD829AA-58CB-4E82-99E9-5F9EF2AF1A8C}" type="pres">
      <dgm:prSet presAssocID="{325A4852-E592-4267-8878-6DBC917DF370}" presName="rootConnector1" presStyleLbl="node1" presStyleIdx="0" presStyleCnt="0"/>
      <dgm:spPr/>
    </dgm:pt>
    <dgm:pt modelId="{425521A8-1337-463A-9C75-2C7A2E864C77}" type="pres">
      <dgm:prSet presAssocID="{325A4852-E592-4267-8878-6DBC917DF370}" presName="hierChild2" presStyleCnt="0"/>
      <dgm:spPr/>
    </dgm:pt>
    <dgm:pt modelId="{0BE8287F-4AD4-4592-A684-8D587CBBBA47}" type="pres">
      <dgm:prSet presAssocID="{1DCF58F0-C5E2-48EF-9C12-528619BAA748}" presName="Name35" presStyleLbl="parChTrans1D2" presStyleIdx="0" presStyleCnt="1"/>
      <dgm:spPr/>
    </dgm:pt>
    <dgm:pt modelId="{A1238227-EAFD-4335-9A51-D5587E1DE579}" type="pres">
      <dgm:prSet presAssocID="{24E2E3F5-DF1D-4D76-9D38-7C365DC1FFCC}" presName="hierRoot2" presStyleCnt="0">
        <dgm:presLayoutVars>
          <dgm:hierBranch val="r"/>
        </dgm:presLayoutVars>
      </dgm:prSet>
      <dgm:spPr/>
    </dgm:pt>
    <dgm:pt modelId="{1FCB15D1-D2B6-45B9-AC39-0EA4708FF8E5}" type="pres">
      <dgm:prSet presAssocID="{24E2E3F5-DF1D-4D76-9D38-7C365DC1FFCC}" presName="rootComposite" presStyleCnt="0"/>
      <dgm:spPr/>
    </dgm:pt>
    <dgm:pt modelId="{A980B478-2025-4AE9-8E72-D1ADFB2B9791}" type="pres">
      <dgm:prSet presAssocID="{24E2E3F5-DF1D-4D76-9D38-7C365DC1FFCC}" presName="rootText" presStyleLbl="node2" presStyleIdx="0" presStyleCnt="1">
        <dgm:presLayoutVars>
          <dgm:chPref val="3"/>
        </dgm:presLayoutVars>
      </dgm:prSet>
      <dgm:spPr/>
    </dgm:pt>
    <dgm:pt modelId="{FCFC97CC-CA2D-4265-A40E-A88AAE6AF6F6}" type="pres">
      <dgm:prSet presAssocID="{24E2E3F5-DF1D-4D76-9D38-7C365DC1FFCC}" presName="rootConnector" presStyleLbl="node2" presStyleIdx="0" presStyleCnt="1"/>
      <dgm:spPr/>
    </dgm:pt>
    <dgm:pt modelId="{78ED634A-7491-4E8F-A9AE-685F30C579BE}" type="pres">
      <dgm:prSet presAssocID="{24E2E3F5-DF1D-4D76-9D38-7C365DC1FFCC}" presName="hierChild4" presStyleCnt="0"/>
      <dgm:spPr/>
    </dgm:pt>
    <dgm:pt modelId="{3A3F6353-E57D-467A-8CFA-0829EA82270F}" type="pres">
      <dgm:prSet presAssocID="{B0D5226D-B76E-4E57-BB58-B52E200FA66A}" presName="Name50" presStyleLbl="parChTrans1D3" presStyleIdx="0" presStyleCnt="8"/>
      <dgm:spPr/>
    </dgm:pt>
    <dgm:pt modelId="{EBF1A948-71BB-40F0-B72F-6D9B4BAB7CE7}" type="pres">
      <dgm:prSet presAssocID="{84B6A95D-D26B-4994-95E3-95BDCC2CE338}" presName="hierRoot2" presStyleCnt="0">
        <dgm:presLayoutVars>
          <dgm:hierBranch val="r"/>
        </dgm:presLayoutVars>
      </dgm:prSet>
      <dgm:spPr/>
    </dgm:pt>
    <dgm:pt modelId="{35E965CA-6328-4879-9740-768512099F9E}" type="pres">
      <dgm:prSet presAssocID="{84B6A95D-D26B-4994-95E3-95BDCC2CE338}" presName="rootComposite" presStyleCnt="0"/>
      <dgm:spPr/>
    </dgm:pt>
    <dgm:pt modelId="{9254DB1F-6EB6-4804-9FCB-4DE5A5E0D3B0}" type="pres">
      <dgm:prSet presAssocID="{84B6A95D-D26B-4994-95E3-95BDCC2CE338}" presName="rootText" presStyleLbl="node3" presStyleIdx="0" presStyleCnt="8">
        <dgm:presLayoutVars>
          <dgm:chPref val="3"/>
        </dgm:presLayoutVars>
      </dgm:prSet>
      <dgm:spPr/>
    </dgm:pt>
    <dgm:pt modelId="{62296DF3-5DC5-40C4-874C-97D6808F7F77}" type="pres">
      <dgm:prSet presAssocID="{84B6A95D-D26B-4994-95E3-95BDCC2CE338}" presName="rootConnector" presStyleLbl="node3" presStyleIdx="0" presStyleCnt="8"/>
      <dgm:spPr/>
    </dgm:pt>
    <dgm:pt modelId="{BC09D079-C2E3-459A-84AF-1112921DD297}" type="pres">
      <dgm:prSet presAssocID="{84B6A95D-D26B-4994-95E3-95BDCC2CE338}" presName="hierChild4" presStyleCnt="0"/>
      <dgm:spPr/>
    </dgm:pt>
    <dgm:pt modelId="{5D628A4F-1C0F-46BB-9106-78A60606551B}" type="pres">
      <dgm:prSet presAssocID="{84B6A95D-D26B-4994-95E3-95BDCC2CE338}" presName="hierChild5" presStyleCnt="0"/>
      <dgm:spPr/>
    </dgm:pt>
    <dgm:pt modelId="{B726CE44-D4D1-4AB8-B48C-54C054F1B4A8}" type="pres">
      <dgm:prSet presAssocID="{24AFF806-53ED-4BF9-B0D4-FFB1E6832383}" presName="Name50" presStyleLbl="parChTrans1D3" presStyleIdx="1" presStyleCnt="8"/>
      <dgm:spPr/>
    </dgm:pt>
    <dgm:pt modelId="{A4F7897C-3A7D-47A7-8BB5-6AEC4E1B78B1}" type="pres">
      <dgm:prSet presAssocID="{64F98755-9B63-4454-A2FC-5719B29E2FE5}" presName="hierRoot2" presStyleCnt="0">
        <dgm:presLayoutVars>
          <dgm:hierBranch val="r"/>
        </dgm:presLayoutVars>
      </dgm:prSet>
      <dgm:spPr/>
    </dgm:pt>
    <dgm:pt modelId="{5B2A38EF-32FF-47DC-ABA5-C783CB84FF59}" type="pres">
      <dgm:prSet presAssocID="{64F98755-9B63-4454-A2FC-5719B29E2FE5}" presName="rootComposite" presStyleCnt="0"/>
      <dgm:spPr/>
    </dgm:pt>
    <dgm:pt modelId="{2649AB3C-35BC-4197-81BE-018EBACB29A5}" type="pres">
      <dgm:prSet presAssocID="{64F98755-9B63-4454-A2FC-5719B29E2FE5}" presName="rootText" presStyleLbl="node3" presStyleIdx="1" presStyleCnt="8">
        <dgm:presLayoutVars>
          <dgm:chPref val="3"/>
        </dgm:presLayoutVars>
      </dgm:prSet>
      <dgm:spPr/>
    </dgm:pt>
    <dgm:pt modelId="{0F17B4BC-F2B8-489D-A4C4-A4C2CF0CBF97}" type="pres">
      <dgm:prSet presAssocID="{64F98755-9B63-4454-A2FC-5719B29E2FE5}" presName="rootConnector" presStyleLbl="node3" presStyleIdx="1" presStyleCnt="8"/>
      <dgm:spPr/>
    </dgm:pt>
    <dgm:pt modelId="{0A53B5BA-8927-46E7-B6A7-CB3B6F8CAF73}" type="pres">
      <dgm:prSet presAssocID="{64F98755-9B63-4454-A2FC-5719B29E2FE5}" presName="hierChild4" presStyleCnt="0"/>
      <dgm:spPr/>
    </dgm:pt>
    <dgm:pt modelId="{BC7F667D-9008-4D50-8C57-6628CBD5888F}" type="pres">
      <dgm:prSet presAssocID="{64F98755-9B63-4454-A2FC-5719B29E2FE5}" presName="hierChild5" presStyleCnt="0"/>
      <dgm:spPr/>
    </dgm:pt>
    <dgm:pt modelId="{F4C3D5CF-3DFD-43FF-B3C0-6F14A7DFFDA0}" type="pres">
      <dgm:prSet presAssocID="{3AD9F914-4711-4897-8380-FF225BEB4DFE}" presName="Name50" presStyleLbl="parChTrans1D3" presStyleIdx="2" presStyleCnt="8"/>
      <dgm:spPr/>
    </dgm:pt>
    <dgm:pt modelId="{4A03CDDC-960E-4150-9337-51C501283DE2}" type="pres">
      <dgm:prSet presAssocID="{E4FE828F-6A67-47C7-A835-0928E006D3DF}" presName="hierRoot2" presStyleCnt="0">
        <dgm:presLayoutVars>
          <dgm:hierBranch val="r"/>
        </dgm:presLayoutVars>
      </dgm:prSet>
      <dgm:spPr/>
    </dgm:pt>
    <dgm:pt modelId="{2829F6FC-8112-4687-AD6E-3F8626BBAC4E}" type="pres">
      <dgm:prSet presAssocID="{E4FE828F-6A67-47C7-A835-0928E006D3DF}" presName="rootComposite" presStyleCnt="0"/>
      <dgm:spPr/>
    </dgm:pt>
    <dgm:pt modelId="{9AE56B53-65A5-49AB-A3A0-01254E2DA97D}" type="pres">
      <dgm:prSet presAssocID="{E4FE828F-6A67-47C7-A835-0928E006D3DF}" presName="rootText" presStyleLbl="node3" presStyleIdx="2" presStyleCnt="8">
        <dgm:presLayoutVars>
          <dgm:chPref val="3"/>
        </dgm:presLayoutVars>
      </dgm:prSet>
      <dgm:spPr/>
    </dgm:pt>
    <dgm:pt modelId="{EBCE3F1C-C7A4-42B2-B70C-BD7F2EE3EB0A}" type="pres">
      <dgm:prSet presAssocID="{E4FE828F-6A67-47C7-A835-0928E006D3DF}" presName="rootConnector" presStyleLbl="node3" presStyleIdx="2" presStyleCnt="8"/>
      <dgm:spPr/>
    </dgm:pt>
    <dgm:pt modelId="{EB6ABC0E-C482-4795-B86E-1BE02308462B}" type="pres">
      <dgm:prSet presAssocID="{E4FE828F-6A67-47C7-A835-0928E006D3DF}" presName="hierChild4" presStyleCnt="0"/>
      <dgm:spPr/>
    </dgm:pt>
    <dgm:pt modelId="{006B729B-CEE4-4B02-BD36-5CF774A6523C}" type="pres">
      <dgm:prSet presAssocID="{E4FE828F-6A67-47C7-A835-0928E006D3DF}" presName="hierChild5" presStyleCnt="0"/>
      <dgm:spPr/>
    </dgm:pt>
    <dgm:pt modelId="{4F0AAF93-AB2B-45B9-8F29-D468292A88A6}" type="pres">
      <dgm:prSet presAssocID="{BCCAC71E-1ED4-4CC1-B758-61F9F1D20B55}" presName="Name50" presStyleLbl="parChTrans1D3" presStyleIdx="3" presStyleCnt="8"/>
      <dgm:spPr/>
    </dgm:pt>
    <dgm:pt modelId="{2DADE1E7-6785-4575-9161-41A1F7BCC78F}" type="pres">
      <dgm:prSet presAssocID="{8C60252F-6A8F-47FB-9FB6-52DEEE378EB4}" presName="hierRoot2" presStyleCnt="0">
        <dgm:presLayoutVars>
          <dgm:hierBranch val="r"/>
        </dgm:presLayoutVars>
      </dgm:prSet>
      <dgm:spPr/>
    </dgm:pt>
    <dgm:pt modelId="{92A85552-BF49-49D4-9B6E-13782E7AA410}" type="pres">
      <dgm:prSet presAssocID="{8C60252F-6A8F-47FB-9FB6-52DEEE378EB4}" presName="rootComposite" presStyleCnt="0"/>
      <dgm:spPr/>
    </dgm:pt>
    <dgm:pt modelId="{7E706D75-CA6A-4E10-995E-01B1447E9953}" type="pres">
      <dgm:prSet presAssocID="{8C60252F-6A8F-47FB-9FB6-52DEEE378EB4}" presName="rootText" presStyleLbl="node3" presStyleIdx="3" presStyleCnt="8">
        <dgm:presLayoutVars>
          <dgm:chPref val="3"/>
        </dgm:presLayoutVars>
      </dgm:prSet>
      <dgm:spPr/>
    </dgm:pt>
    <dgm:pt modelId="{85D5BE4F-C12D-423A-B2B9-98E0E58B2C64}" type="pres">
      <dgm:prSet presAssocID="{8C60252F-6A8F-47FB-9FB6-52DEEE378EB4}" presName="rootConnector" presStyleLbl="node3" presStyleIdx="3" presStyleCnt="8"/>
      <dgm:spPr/>
    </dgm:pt>
    <dgm:pt modelId="{A7A716D7-0EC9-4F6F-A3E7-403B54D07B39}" type="pres">
      <dgm:prSet presAssocID="{8C60252F-6A8F-47FB-9FB6-52DEEE378EB4}" presName="hierChild4" presStyleCnt="0"/>
      <dgm:spPr/>
    </dgm:pt>
    <dgm:pt modelId="{1EDCA4BE-38E1-4073-952A-EFA58046DC69}" type="pres">
      <dgm:prSet presAssocID="{8C60252F-6A8F-47FB-9FB6-52DEEE378EB4}" presName="hierChild5" presStyleCnt="0"/>
      <dgm:spPr/>
    </dgm:pt>
    <dgm:pt modelId="{9B71A9D3-0EC8-4567-B518-84ACBB9C3E2D}" type="pres">
      <dgm:prSet presAssocID="{5603ACDD-72A0-4CEE-A90F-ADD692D94585}" presName="Name50" presStyleLbl="parChTrans1D3" presStyleIdx="4" presStyleCnt="8"/>
      <dgm:spPr/>
    </dgm:pt>
    <dgm:pt modelId="{AF76E33D-D603-46A5-B745-E937260963B0}" type="pres">
      <dgm:prSet presAssocID="{7CA02BB0-30A7-4DBD-B59E-DFA63962F765}" presName="hierRoot2" presStyleCnt="0">
        <dgm:presLayoutVars>
          <dgm:hierBranch val="r"/>
        </dgm:presLayoutVars>
      </dgm:prSet>
      <dgm:spPr/>
    </dgm:pt>
    <dgm:pt modelId="{B94E02DA-C470-423E-B681-926D9D88C56F}" type="pres">
      <dgm:prSet presAssocID="{7CA02BB0-30A7-4DBD-B59E-DFA63962F765}" presName="rootComposite" presStyleCnt="0"/>
      <dgm:spPr/>
    </dgm:pt>
    <dgm:pt modelId="{3573D4E6-6ABB-417A-8E73-3D64A4FED86B}" type="pres">
      <dgm:prSet presAssocID="{7CA02BB0-30A7-4DBD-B59E-DFA63962F765}" presName="rootText" presStyleLbl="node3" presStyleIdx="4" presStyleCnt="8">
        <dgm:presLayoutVars>
          <dgm:chPref val="3"/>
        </dgm:presLayoutVars>
      </dgm:prSet>
      <dgm:spPr/>
    </dgm:pt>
    <dgm:pt modelId="{172A5A4B-C8ED-45F4-8D4E-9384E82FE05D}" type="pres">
      <dgm:prSet presAssocID="{7CA02BB0-30A7-4DBD-B59E-DFA63962F765}" presName="rootConnector" presStyleLbl="node3" presStyleIdx="4" presStyleCnt="8"/>
      <dgm:spPr/>
    </dgm:pt>
    <dgm:pt modelId="{7DF40C5C-8E82-4746-9C10-69B7F7D618B0}" type="pres">
      <dgm:prSet presAssocID="{7CA02BB0-30A7-4DBD-B59E-DFA63962F765}" presName="hierChild4" presStyleCnt="0"/>
      <dgm:spPr/>
    </dgm:pt>
    <dgm:pt modelId="{B2371DDD-9E4A-40CA-A5F8-5B55F48750EC}" type="pres">
      <dgm:prSet presAssocID="{7CA02BB0-30A7-4DBD-B59E-DFA63962F765}" presName="hierChild5" presStyleCnt="0"/>
      <dgm:spPr/>
    </dgm:pt>
    <dgm:pt modelId="{0ABACC97-AFBE-4BEE-A3EB-B73AA11A2915}" type="pres">
      <dgm:prSet presAssocID="{7822701C-E6AE-4914-B95A-0769EB2817EB}" presName="Name50" presStyleLbl="parChTrans1D3" presStyleIdx="5" presStyleCnt="8"/>
      <dgm:spPr/>
    </dgm:pt>
    <dgm:pt modelId="{B0249A87-A457-4F0D-8A4D-673BE9D767A5}" type="pres">
      <dgm:prSet presAssocID="{7138117B-85BF-49B5-A1FE-8AB552793C29}" presName="hierRoot2" presStyleCnt="0">
        <dgm:presLayoutVars>
          <dgm:hierBranch val="r"/>
        </dgm:presLayoutVars>
      </dgm:prSet>
      <dgm:spPr/>
    </dgm:pt>
    <dgm:pt modelId="{9650D9DF-C928-418C-90AC-93B12879CCFA}" type="pres">
      <dgm:prSet presAssocID="{7138117B-85BF-49B5-A1FE-8AB552793C29}" presName="rootComposite" presStyleCnt="0"/>
      <dgm:spPr/>
    </dgm:pt>
    <dgm:pt modelId="{8843FF4B-D922-4E0A-A337-60AC001DAF8F}" type="pres">
      <dgm:prSet presAssocID="{7138117B-85BF-49B5-A1FE-8AB552793C29}" presName="rootText" presStyleLbl="node3" presStyleIdx="5" presStyleCnt="8">
        <dgm:presLayoutVars>
          <dgm:chPref val="3"/>
        </dgm:presLayoutVars>
      </dgm:prSet>
      <dgm:spPr/>
    </dgm:pt>
    <dgm:pt modelId="{311F671F-D628-49C5-BEFF-3578F794A771}" type="pres">
      <dgm:prSet presAssocID="{7138117B-85BF-49B5-A1FE-8AB552793C29}" presName="rootConnector" presStyleLbl="node3" presStyleIdx="5" presStyleCnt="8"/>
      <dgm:spPr/>
    </dgm:pt>
    <dgm:pt modelId="{7B4D9118-E12F-4D24-8870-88852BBE415A}" type="pres">
      <dgm:prSet presAssocID="{7138117B-85BF-49B5-A1FE-8AB552793C29}" presName="hierChild4" presStyleCnt="0"/>
      <dgm:spPr/>
    </dgm:pt>
    <dgm:pt modelId="{6B70DF41-A56E-41FD-A0CB-283FB4E5426C}" type="pres">
      <dgm:prSet presAssocID="{7138117B-85BF-49B5-A1FE-8AB552793C29}" presName="hierChild5" presStyleCnt="0"/>
      <dgm:spPr/>
    </dgm:pt>
    <dgm:pt modelId="{0FF7E7E8-0B28-43C6-8FA4-4F7C60630365}" type="pres">
      <dgm:prSet presAssocID="{F3639DD5-1E77-4468-9205-24A6ED6E85E3}" presName="Name50" presStyleLbl="parChTrans1D3" presStyleIdx="6" presStyleCnt="8"/>
      <dgm:spPr/>
    </dgm:pt>
    <dgm:pt modelId="{0FCD8F81-CD03-476A-814E-23BCE6184289}" type="pres">
      <dgm:prSet presAssocID="{0FA5C9B7-06AC-4793-824C-455948EC06A6}" presName="hierRoot2" presStyleCnt="0">
        <dgm:presLayoutVars>
          <dgm:hierBranch val="r"/>
        </dgm:presLayoutVars>
      </dgm:prSet>
      <dgm:spPr/>
    </dgm:pt>
    <dgm:pt modelId="{0C1070FB-8480-47F0-81F4-80CE3C228608}" type="pres">
      <dgm:prSet presAssocID="{0FA5C9B7-06AC-4793-824C-455948EC06A6}" presName="rootComposite" presStyleCnt="0"/>
      <dgm:spPr/>
    </dgm:pt>
    <dgm:pt modelId="{AE9D3531-9FF3-48ED-A53F-D954E95ED72A}" type="pres">
      <dgm:prSet presAssocID="{0FA5C9B7-06AC-4793-824C-455948EC06A6}" presName="rootText" presStyleLbl="node3" presStyleIdx="6" presStyleCnt="8">
        <dgm:presLayoutVars>
          <dgm:chPref val="3"/>
        </dgm:presLayoutVars>
      </dgm:prSet>
      <dgm:spPr/>
    </dgm:pt>
    <dgm:pt modelId="{D20EDD21-74AC-4DF9-9720-346F13B0D02E}" type="pres">
      <dgm:prSet presAssocID="{0FA5C9B7-06AC-4793-824C-455948EC06A6}" presName="rootConnector" presStyleLbl="node3" presStyleIdx="6" presStyleCnt="8"/>
      <dgm:spPr/>
    </dgm:pt>
    <dgm:pt modelId="{0E0ECF75-2DAD-49E8-9956-FDD36B0F2996}" type="pres">
      <dgm:prSet presAssocID="{0FA5C9B7-06AC-4793-824C-455948EC06A6}" presName="hierChild4" presStyleCnt="0"/>
      <dgm:spPr/>
    </dgm:pt>
    <dgm:pt modelId="{682DB8E8-E2CC-42F7-8DFD-742E2C78D675}" type="pres">
      <dgm:prSet presAssocID="{0FA5C9B7-06AC-4793-824C-455948EC06A6}" presName="hierChild5" presStyleCnt="0"/>
      <dgm:spPr/>
    </dgm:pt>
    <dgm:pt modelId="{3156B5F1-532D-4764-AD86-E17F611A547B}" type="pres">
      <dgm:prSet presAssocID="{32F93C71-30EE-42C3-AA89-2D81EBDA9BE7}" presName="Name50" presStyleLbl="parChTrans1D3" presStyleIdx="7" presStyleCnt="8"/>
      <dgm:spPr/>
    </dgm:pt>
    <dgm:pt modelId="{49B641D0-34DA-492F-82B4-85DB0A455B48}" type="pres">
      <dgm:prSet presAssocID="{6040D5DB-F048-4869-8C0F-3C2459CF7C28}" presName="hierRoot2" presStyleCnt="0">
        <dgm:presLayoutVars>
          <dgm:hierBranch val="r"/>
        </dgm:presLayoutVars>
      </dgm:prSet>
      <dgm:spPr/>
    </dgm:pt>
    <dgm:pt modelId="{E5F10A9F-6B1F-4D77-83A0-1BE5BA45F881}" type="pres">
      <dgm:prSet presAssocID="{6040D5DB-F048-4869-8C0F-3C2459CF7C28}" presName="rootComposite" presStyleCnt="0"/>
      <dgm:spPr/>
    </dgm:pt>
    <dgm:pt modelId="{093672CD-6D9F-4D27-950A-B3C7FF7E5A8F}" type="pres">
      <dgm:prSet presAssocID="{6040D5DB-F048-4869-8C0F-3C2459CF7C28}" presName="rootText" presStyleLbl="node3" presStyleIdx="7" presStyleCnt="8">
        <dgm:presLayoutVars>
          <dgm:chPref val="3"/>
        </dgm:presLayoutVars>
      </dgm:prSet>
      <dgm:spPr/>
    </dgm:pt>
    <dgm:pt modelId="{D8EC4E26-6E9F-4754-BA82-64050704A4F1}" type="pres">
      <dgm:prSet presAssocID="{6040D5DB-F048-4869-8C0F-3C2459CF7C28}" presName="rootConnector" presStyleLbl="node3" presStyleIdx="7" presStyleCnt="8"/>
      <dgm:spPr/>
    </dgm:pt>
    <dgm:pt modelId="{8431F805-5A05-4B64-A3C9-4AEFD7CDE848}" type="pres">
      <dgm:prSet presAssocID="{6040D5DB-F048-4869-8C0F-3C2459CF7C28}" presName="hierChild4" presStyleCnt="0"/>
      <dgm:spPr/>
    </dgm:pt>
    <dgm:pt modelId="{55C47454-02FA-4125-9A92-472D3E4905D5}" type="pres">
      <dgm:prSet presAssocID="{6040D5DB-F048-4869-8C0F-3C2459CF7C28}" presName="hierChild5" presStyleCnt="0"/>
      <dgm:spPr/>
    </dgm:pt>
    <dgm:pt modelId="{BD5DF22E-DF3F-4738-A4F7-FDFCD1FA7313}" type="pres">
      <dgm:prSet presAssocID="{24E2E3F5-DF1D-4D76-9D38-7C365DC1FFCC}" presName="hierChild5" presStyleCnt="0"/>
      <dgm:spPr/>
    </dgm:pt>
    <dgm:pt modelId="{12A76AA9-E557-4929-88E4-7C3CC3EE61BF}" type="pres">
      <dgm:prSet presAssocID="{325A4852-E592-4267-8878-6DBC917DF370}" presName="hierChild3" presStyleCnt="0"/>
      <dgm:spPr/>
    </dgm:pt>
  </dgm:ptLst>
  <dgm:cxnLst>
    <dgm:cxn modelId="{69ECCD2F-6A2D-494C-AC69-FE45D9688333}" type="presOf" srcId="{6040D5DB-F048-4869-8C0F-3C2459CF7C28}" destId="{093672CD-6D9F-4D27-950A-B3C7FF7E5A8F}" srcOrd="0" destOrd="0" presId="urn:microsoft.com/office/officeart/2005/8/layout/orgChart1"/>
    <dgm:cxn modelId="{666275E5-7F03-42D3-BB52-D04B636B6AAA}" srcId="{24E2E3F5-DF1D-4D76-9D38-7C365DC1FFCC}" destId="{84B6A95D-D26B-4994-95E3-95BDCC2CE338}" srcOrd="0" destOrd="0" parTransId="{B0D5226D-B76E-4E57-BB58-B52E200FA66A}" sibTransId="{14FF13C3-3B6D-4D02-86DA-84EFCC6393F9}"/>
    <dgm:cxn modelId="{3E9439B7-AE79-4BF4-BC47-9A611848BB13}" type="presOf" srcId="{5603ACDD-72A0-4CEE-A90F-ADD692D94585}" destId="{9B71A9D3-0EC8-4567-B518-84ACBB9C3E2D}" srcOrd="0" destOrd="0" presId="urn:microsoft.com/office/officeart/2005/8/layout/orgChart1"/>
    <dgm:cxn modelId="{B033ED7C-1622-4312-8EDA-E58136BB8549}" type="presOf" srcId="{24E2E3F5-DF1D-4D76-9D38-7C365DC1FFCC}" destId="{A980B478-2025-4AE9-8E72-D1ADFB2B9791}" srcOrd="0" destOrd="0" presId="urn:microsoft.com/office/officeart/2005/8/layout/orgChart1"/>
    <dgm:cxn modelId="{BDE9B529-16DD-4F42-9D64-61F0AFB39549}" type="presOf" srcId="{325A4852-E592-4267-8878-6DBC917DF370}" destId="{BFC52444-9D32-49E9-ABD2-9E165FCF18FA}" srcOrd="0" destOrd="0" presId="urn:microsoft.com/office/officeart/2005/8/layout/orgChart1"/>
    <dgm:cxn modelId="{E341C973-427C-4277-AB50-7BD5AB499B37}" srcId="{6ED40810-E9F4-4824-AE8A-3C95FC4692E0}" destId="{325A4852-E592-4267-8878-6DBC917DF370}" srcOrd="0" destOrd="0" parTransId="{E3BAACC8-3935-4A59-8568-2507B623F1D1}" sibTransId="{5BBA6F4B-FA3E-4B6F-B9C9-EF6E19717844}"/>
    <dgm:cxn modelId="{1AB8DB20-FCAB-4A68-B9EA-E2E723B3BE4D}" type="presOf" srcId="{6ED40810-E9F4-4824-AE8A-3C95FC4692E0}" destId="{3E7FF31B-6613-4699-9C62-9B1028FD7587}" srcOrd="0" destOrd="0" presId="urn:microsoft.com/office/officeart/2005/8/layout/orgChart1"/>
    <dgm:cxn modelId="{E8CBB620-AE94-48F8-99A4-6E998CA5EE70}" srcId="{24E2E3F5-DF1D-4D76-9D38-7C365DC1FFCC}" destId="{8C60252F-6A8F-47FB-9FB6-52DEEE378EB4}" srcOrd="3" destOrd="0" parTransId="{BCCAC71E-1ED4-4CC1-B758-61F9F1D20B55}" sibTransId="{A8DE41A0-DC34-4B9E-B8E7-B13160DF42BE}"/>
    <dgm:cxn modelId="{3D067C94-20AF-4DC6-834A-4574B0512A8A}" type="presOf" srcId="{84B6A95D-D26B-4994-95E3-95BDCC2CE338}" destId="{62296DF3-5DC5-40C4-874C-97D6808F7F77}" srcOrd="1" destOrd="0" presId="urn:microsoft.com/office/officeart/2005/8/layout/orgChart1"/>
    <dgm:cxn modelId="{7DA77152-4FFC-4B02-AB81-07197C732759}" type="presOf" srcId="{B0D5226D-B76E-4E57-BB58-B52E200FA66A}" destId="{3A3F6353-E57D-467A-8CFA-0829EA82270F}" srcOrd="0" destOrd="0" presId="urn:microsoft.com/office/officeart/2005/8/layout/orgChart1"/>
    <dgm:cxn modelId="{7E489964-383B-4A53-88CD-57A8DBA5EFC0}" type="presOf" srcId="{64F98755-9B63-4454-A2FC-5719B29E2FE5}" destId="{2649AB3C-35BC-4197-81BE-018EBACB29A5}" srcOrd="0" destOrd="0" presId="urn:microsoft.com/office/officeart/2005/8/layout/orgChart1"/>
    <dgm:cxn modelId="{E56BE47D-E95D-4D34-AAA8-8F666C558ADC}" type="presOf" srcId="{7822701C-E6AE-4914-B95A-0769EB2817EB}" destId="{0ABACC97-AFBE-4BEE-A3EB-B73AA11A2915}" srcOrd="0" destOrd="0" presId="urn:microsoft.com/office/officeart/2005/8/layout/orgChart1"/>
    <dgm:cxn modelId="{5A057E42-A4F6-4E83-A533-7553272B19B3}" srcId="{24E2E3F5-DF1D-4D76-9D38-7C365DC1FFCC}" destId="{64F98755-9B63-4454-A2FC-5719B29E2FE5}" srcOrd="1" destOrd="0" parTransId="{24AFF806-53ED-4BF9-B0D4-FFB1E6832383}" sibTransId="{8EEF2062-20E7-4A9B-A84A-FBC250D5D3F6}"/>
    <dgm:cxn modelId="{482D076A-AFD2-4F6C-9FEE-96DFC3ACA8E3}" type="presOf" srcId="{7CA02BB0-30A7-4DBD-B59E-DFA63962F765}" destId="{172A5A4B-C8ED-45F4-8D4E-9384E82FE05D}" srcOrd="1" destOrd="0" presId="urn:microsoft.com/office/officeart/2005/8/layout/orgChart1"/>
    <dgm:cxn modelId="{FD998886-3746-47EA-97CE-BD1854C9B307}" type="presOf" srcId="{64F98755-9B63-4454-A2FC-5719B29E2FE5}" destId="{0F17B4BC-F2B8-489D-A4C4-A4C2CF0CBF97}" srcOrd="1" destOrd="0" presId="urn:microsoft.com/office/officeart/2005/8/layout/orgChart1"/>
    <dgm:cxn modelId="{D30BD7BD-C659-4D2C-8867-A18CC9E22122}" type="presOf" srcId="{32F93C71-30EE-42C3-AA89-2D81EBDA9BE7}" destId="{3156B5F1-532D-4764-AD86-E17F611A547B}" srcOrd="0" destOrd="0" presId="urn:microsoft.com/office/officeart/2005/8/layout/orgChart1"/>
    <dgm:cxn modelId="{9923D506-26CD-41EA-BD66-0E9FB744FDDD}" srcId="{24E2E3F5-DF1D-4D76-9D38-7C365DC1FFCC}" destId="{7138117B-85BF-49B5-A1FE-8AB552793C29}" srcOrd="5" destOrd="0" parTransId="{7822701C-E6AE-4914-B95A-0769EB2817EB}" sibTransId="{C00797BC-9C36-4ABA-8B73-56B43126E615}"/>
    <dgm:cxn modelId="{76DEFA50-D9AF-48A2-8D30-41539C79F4D5}" type="presOf" srcId="{24E2E3F5-DF1D-4D76-9D38-7C365DC1FFCC}" destId="{FCFC97CC-CA2D-4265-A40E-A88AAE6AF6F6}" srcOrd="1" destOrd="0" presId="urn:microsoft.com/office/officeart/2005/8/layout/orgChart1"/>
    <dgm:cxn modelId="{5AEB9BD0-8143-40D7-BFDD-3C51AB0EAA98}" type="presOf" srcId="{7138117B-85BF-49B5-A1FE-8AB552793C29}" destId="{311F671F-D628-49C5-BEFF-3578F794A771}" srcOrd="1" destOrd="0" presId="urn:microsoft.com/office/officeart/2005/8/layout/orgChart1"/>
    <dgm:cxn modelId="{E24E8D0D-B2D6-470A-9A60-0BD7B1045C00}" type="presOf" srcId="{325A4852-E592-4267-8878-6DBC917DF370}" destId="{7CD829AA-58CB-4E82-99E9-5F9EF2AF1A8C}" srcOrd="1" destOrd="0" presId="urn:microsoft.com/office/officeart/2005/8/layout/orgChart1"/>
    <dgm:cxn modelId="{D99298A2-72C4-43BC-BBD6-AC480D7B96F2}" type="presOf" srcId="{F3639DD5-1E77-4468-9205-24A6ED6E85E3}" destId="{0FF7E7E8-0B28-43C6-8FA4-4F7C60630365}" srcOrd="0" destOrd="0" presId="urn:microsoft.com/office/officeart/2005/8/layout/orgChart1"/>
    <dgm:cxn modelId="{64A0CE09-0584-4B86-AA36-A41BB571AACC}" srcId="{24E2E3F5-DF1D-4D76-9D38-7C365DC1FFCC}" destId="{6040D5DB-F048-4869-8C0F-3C2459CF7C28}" srcOrd="7" destOrd="0" parTransId="{32F93C71-30EE-42C3-AA89-2D81EBDA9BE7}" sibTransId="{210117D6-06A0-4696-BFD5-A1332DE3FF47}"/>
    <dgm:cxn modelId="{75A5A327-DDEF-43FF-AE62-1F18D610FDD9}" type="presOf" srcId="{0FA5C9B7-06AC-4793-824C-455948EC06A6}" destId="{D20EDD21-74AC-4DF9-9720-346F13B0D02E}" srcOrd="1" destOrd="0" presId="urn:microsoft.com/office/officeart/2005/8/layout/orgChart1"/>
    <dgm:cxn modelId="{D789976A-0FEF-47C0-8F8B-5D3251D39EEE}" type="presOf" srcId="{3AD9F914-4711-4897-8380-FF225BEB4DFE}" destId="{F4C3D5CF-3DFD-43FF-B3C0-6F14A7DFFDA0}" srcOrd="0" destOrd="0" presId="urn:microsoft.com/office/officeart/2005/8/layout/orgChart1"/>
    <dgm:cxn modelId="{A1FFE75D-4A77-4922-AC6F-61F7254C8A0A}" srcId="{24E2E3F5-DF1D-4D76-9D38-7C365DC1FFCC}" destId="{0FA5C9B7-06AC-4793-824C-455948EC06A6}" srcOrd="6" destOrd="0" parTransId="{F3639DD5-1E77-4468-9205-24A6ED6E85E3}" sibTransId="{2BE0B2F3-2BD8-47DF-AB00-626B7B69373C}"/>
    <dgm:cxn modelId="{B4E960D1-57B4-4744-A2A1-A69349AE8F2B}" type="presOf" srcId="{7CA02BB0-30A7-4DBD-B59E-DFA63962F765}" destId="{3573D4E6-6ABB-417A-8E73-3D64A4FED86B}" srcOrd="0" destOrd="0" presId="urn:microsoft.com/office/officeart/2005/8/layout/orgChart1"/>
    <dgm:cxn modelId="{DE0A5C74-18D2-4E68-93E6-CD1EB6BA341B}" type="presOf" srcId="{0FA5C9B7-06AC-4793-824C-455948EC06A6}" destId="{AE9D3531-9FF3-48ED-A53F-D954E95ED72A}" srcOrd="0" destOrd="0" presId="urn:microsoft.com/office/officeart/2005/8/layout/orgChart1"/>
    <dgm:cxn modelId="{61424C04-ADBD-4DF0-A2AA-DC0DF90DE308}" type="presOf" srcId="{E4FE828F-6A67-47C7-A835-0928E006D3DF}" destId="{EBCE3F1C-C7A4-42B2-B70C-BD7F2EE3EB0A}" srcOrd="1" destOrd="0" presId="urn:microsoft.com/office/officeart/2005/8/layout/orgChart1"/>
    <dgm:cxn modelId="{EDA895BD-F8E2-46B1-B6B7-CFAC194184D5}" type="presOf" srcId="{1DCF58F0-C5E2-48EF-9C12-528619BAA748}" destId="{0BE8287F-4AD4-4592-A684-8D587CBBBA47}" srcOrd="0" destOrd="0" presId="urn:microsoft.com/office/officeart/2005/8/layout/orgChart1"/>
    <dgm:cxn modelId="{25BB9937-E275-42E8-AD7E-F3B703952BF1}" type="presOf" srcId="{E4FE828F-6A67-47C7-A835-0928E006D3DF}" destId="{9AE56B53-65A5-49AB-A3A0-01254E2DA97D}" srcOrd="0" destOrd="0" presId="urn:microsoft.com/office/officeart/2005/8/layout/orgChart1"/>
    <dgm:cxn modelId="{E1A7314A-E3C3-41E8-A8FB-4F06D75512CD}" srcId="{24E2E3F5-DF1D-4D76-9D38-7C365DC1FFCC}" destId="{7CA02BB0-30A7-4DBD-B59E-DFA63962F765}" srcOrd="4" destOrd="0" parTransId="{5603ACDD-72A0-4CEE-A90F-ADD692D94585}" sibTransId="{2969EA63-DCB9-4C82-90FE-EEC0F442FD93}"/>
    <dgm:cxn modelId="{0DE7B98B-082C-4972-92D6-8EAB3FE31581}" type="presOf" srcId="{84B6A95D-D26B-4994-95E3-95BDCC2CE338}" destId="{9254DB1F-6EB6-4804-9FCB-4DE5A5E0D3B0}" srcOrd="0" destOrd="0" presId="urn:microsoft.com/office/officeart/2005/8/layout/orgChart1"/>
    <dgm:cxn modelId="{60F2953A-59EC-4007-BCA0-257502A826EE}" type="presOf" srcId="{7138117B-85BF-49B5-A1FE-8AB552793C29}" destId="{8843FF4B-D922-4E0A-A337-60AC001DAF8F}" srcOrd="0" destOrd="0" presId="urn:microsoft.com/office/officeart/2005/8/layout/orgChart1"/>
    <dgm:cxn modelId="{3A13BC0C-2453-4FA5-B22F-D9F9D8D4A0CC}" type="presOf" srcId="{6040D5DB-F048-4869-8C0F-3C2459CF7C28}" destId="{D8EC4E26-6E9F-4754-BA82-64050704A4F1}" srcOrd="1" destOrd="0" presId="urn:microsoft.com/office/officeart/2005/8/layout/orgChart1"/>
    <dgm:cxn modelId="{E65FE377-7E11-450F-9091-DACB827ACC36}" type="presOf" srcId="{BCCAC71E-1ED4-4CC1-B758-61F9F1D20B55}" destId="{4F0AAF93-AB2B-45B9-8F29-D468292A88A6}" srcOrd="0" destOrd="0" presId="urn:microsoft.com/office/officeart/2005/8/layout/orgChart1"/>
    <dgm:cxn modelId="{A1AE23BB-D478-41DE-A275-C54066F8B5CF}" type="presOf" srcId="{8C60252F-6A8F-47FB-9FB6-52DEEE378EB4}" destId="{7E706D75-CA6A-4E10-995E-01B1447E9953}" srcOrd="0" destOrd="0" presId="urn:microsoft.com/office/officeart/2005/8/layout/orgChart1"/>
    <dgm:cxn modelId="{9C384932-00CB-49FC-9F33-822A0DEDC229}" srcId="{325A4852-E592-4267-8878-6DBC917DF370}" destId="{24E2E3F5-DF1D-4D76-9D38-7C365DC1FFCC}" srcOrd="0" destOrd="0" parTransId="{1DCF58F0-C5E2-48EF-9C12-528619BAA748}" sibTransId="{E0AE43A9-521C-4195-BD2C-309E4092E457}"/>
    <dgm:cxn modelId="{57315AF1-4E75-41BD-9C32-570D40E2C92D}" type="presOf" srcId="{24AFF806-53ED-4BF9-B0D4-FFB1E6832383}" destId="{B726CE44-D4D1-4AB8-B48C-54C054F1B4A8}" srcOrd="0" destOrd="0" presId="urn:microsoft.com/office/officeart/2005/8/layout/orgChart1"/>
    <dgm:cxn modelId="{A36651E6-ED18-422B-A48E-A3D472FBD504}" type="presOf" srcId="{8C60252F-6A8F-47FB-9FB6-52DEEE378EB4}" destId="{85D5BE4F-C12D-423A-B2B9-98E0E58B2C64}" srcOrd="1" destOrd="0" presId="urn:microsoft.com/office/officeart/2005/8/layout/orgChart1"/>
    <dgm:cxn modelId="{7131FD1E-9422-4846-9F13-9E04BB1A24B4}" srcId="{24E2E3F5-DF1D-4D76-9D38-7C365DC1FFCC}" destId="{E4FE828F-6A67-47C7-A835-0928E006D3DF}" srcOrd="2" destOrd="0" parTransId="{3AD9F914-4711-4897-8380-FF225BEB4DFE}" sibTransId="{7169D898-3B17-454B-B742-5C1E76678B39}"/>
    <dgm:cxn modelId="{D24B63D1-6B13-41FE-8F2D-27FD82E525E5}" type="presParOf" srcId="{3E7FF31B-6613-4699-9C62-9B1028FD7587}" destId="{F4C84CB2-967A-4A0B-8915-87D38363A04C}" srcOrd="0" destOrd="0" presId="urn:microsoft.com/office/officeart/2005/8/layout/orgChart1"/>
    <dgm:cxn modelId="{2B95C3B1-DD92-4AD3-8FCD-98C69281F9C8}" type="presParOf" srcId="{F4C84CB2-967A-4A0B-8915-87D38363A04C}" destId="{EA38FF53-7995-45D8-9720-1C6B886420DE}" srcOrd="0" destOrd="0" presId="urn:microsoft.com/office/officeart/2005/8/layout/orgChart1"/>
    <dgm:cxn modelId="{4188FB47-EAFF-470F-A9DA-0F35DC6069B7}" type="presParOf" srcId="{EA38FF53-7995-45D8-9720-1C6B886420DE}" destId="{BFC52444-9D32-49E9-ABD2-9E165FCF18FA}" srcOrd="0" destOrd="0" presId="urn:microsoft.com/office/officeart/2005/8/layout/orgChart1"/>
    <dgm:cxn modelId="{4BAB67CB-2CAE-4D22-8916-6205C2AFC0AA}" type="presParOf" srcId="{EA38FF53-7995-45D8-9720-1C6B886420DE}" destId="{7CD829AA-58CB-4E82-99E9-5F9EF2AF1A8C}" srcOrd="1" destOrd="0" presId="urn:microsoft.com/office/officeart/2005/8/layout/orgChart1"/>
    <dgm:cxn modelId="{05446452-E9D3-456E-ADC6-B5A365D1A4A1}" type="presParOf" srcId="{F4C84CB2-967A-4A0B-8915-87D38363A04C}" destId="{425521A8-1337-463A-9C75-2C7A2E864C77}" srcOrd="1" destOrd="0" presId="urn:microsoft.com/office/officeart/2005/8/layout/orgChart1"/>
    <dgm:cxn modelId="{0E670C27-D00C-4EF6-9238-F02C4FDD9FC2}" type="presParOf" srcId="{425521A8-1337-463A-9C75-2C7A2E864C77}" destId="{0BE8287F-4AD4-4592-A684-8D587CBBBA47}" srcOrd="0" destOrd="0" presId="urn:microsoft.com/office/officeart/2005/8/layout/orgChart1"/>
    <dgm:cxn modelId="{E94235E9-5092-4F55-BC57-38DCC0433C49}" type="presParOf" srcId="{425521A8-1337-463A-9C75-2C7A2E864C77}" destId="{A1238227-EAFD-4335-9A51-D5587E1DE579}" srcOrd="1" destOrd="0" presId="urn:microsoft.com/office/officeart/2005/8/layout/orgChart1"/>
    <dgm:cxn modelId="{B330A563-2E96-411A-89F0-4CC8FC73BB3C}" type="presParOf" srcId="{A1238227-EAFD-4335-9A51-D5587E1DE579}" destId="{1FCB15D1-D2B6-45B9-AC39-0EA4708FF8E5}" srcOrd="0" destOrd="0" presId="urn:microsoft.com/office/officeart/2005/8/layout/orgChart1"/>
    <dgm:cxn modelId="{01EAA109-8398-4A42-9BDB-762A8275955C}" type="presParOf" srcId="{1FCB15D1-D2B6-45B9-AC39-0EA4708FF8E5}" destId="{A980B478-2025-4AE9-8E72-D1ADFB2B9791}" srcOrd="0" destOrd="0" presId="urn:microsoft.com/office/officeart/2005/8/layout/orgChart1"/>
    <dgm:cxn modelId="{7F0DB74A-369F-4382-B800-6A9C0479AF61}" type="presParOf" srcId="{1FCB15D1-D2B6-45B9-AC39-0EA4708FF8E5}" destId="{FCFC97CC-CA2D-4265-A40E-A88AAE6AF6F6}" srcOrd="1" destOrd="0" presId="urn:microsoft.com/office/officeart/2005/8/layout/orgChart1"/>
    <dgm:cxn modelId="{74226C48-701B-4AAB-A39C-D087ACE1EC39}" type="presParOf" srcId="{A1238227-EAFD-4335-9A51-D5587E1DE579}" destId="{78ED634A-7491-4E8F-A9AE-685F30C579BE}" srcOrd="1" destOrd="0" presId="urn:microsoft.com/office/officeart/2005/8/layout/orgChart1"/>
    <dgm:cxn modelId="{9A61D47A-5226-467F-AE28-057B52F71FFA}" type="presParOf" srcId="{78ED634A-7491-4E8F-A9AE-685F30C579BE}" destId="{3A3F6353-E57D-467A-8CFA-0829EA82270F}" srcOrd="0" destOrd="0" presId="urn:microsoft.com/office/officeart/2005/8/layout/orgChart1"/>
    <dgm:cxn modelId="{A22B655F-97F7-4E27-9A3E-6DCE7DD4C621}" type="presParOf" srcId="{78ED634A-7491-4E8F-A9AE-685F30C579BE}" destId="{EBF1A948-71BB-40F0-B72F-6D9B4BAB7CE7}" srcOrd="1" destOrd="0" presId="urn:microsoft.com/office/officeart/2005/8/layout/orgChart1"/>
    <dgm:cxn modelId="{DEB57E93-9B2D-4816-8106-41ED3B635034}" type="presParOf" srcId="{EBF1A948-71BB-40F0-B72F-6D9B4BAB7CE7}" destId="{35E965CA-6328-4879-9740-768512099F9E}" srcOrd="0" destOrd="0" presId="urn:microsoft.com/office/officeart/2005/8/layout/orgChart1"/>
    <dgm:cxn modelId="{F98FD4E2-A4E9-41D8-8C17-EE524DBDBECB}" type="presParOf" srcId="{35E965CA-6328-4879-9740-768512099F9E}" destId="{9254DB1F-6EB6-4804-9FCB-4DE5A5E0D3B0}" srcOrd="0" destOrd="0" presId="urn:microsoft.com/office/officeart/2005/8/layout/orgChart1"/>
    <dgm:cxn modelId="{B8EC928D-41A0-4292-9F24-7CFB58CB9591}" type="presParOf" srcId="{35E965CA-6328-4879-9740-768512099F9E}" destId="{62296DF3-5DC5-40C4-874C-97D6808F7F77}" srcOrd="1" destOrd="0" presId="urn:microsoft.com/office/officeart/2005/8/layout/orgChart1"/>
    <dgm:cxn modelId="{84A77BCD-C1A6-4379-A9C7-B672836A28FE}" type="presParOf" srcId="{EBF1A948-71BB-40F0-B72F-6D9B4BAB7CE7}" destId="{BC09D079-C2E3-459A-84AF-1112921DD297}" srcOrd="1" destOrd="0" presId="urn:microsoft.com/office/officeart/2005/8/layout/orgChart1"/>
    <dgm:cxn modelId="{B86BB1CA-79FB-4DC0-BCB1-5AA45F65BCF3}" type="presParOf" srcId="{EBF1A948-71BB-40F0-B72F-6D9B4BAB7CE7}" destId="{5D628A4F-1C0F-46BB-9106-78A60606551B}" srcOrd="2" destOrd="0" presId="urn:microsoft.com/office/officeart/2005/8/layout/orgChart1"/>
    <dgm:cxn modelId="{734456EB-C7F0-4F2E-A6F6-D436A7B4685D}" type="presParOf" srcId="{78ED634A-7491-4E8F-A9AE-685F30C579BE}" destId="{B726CE44-D4D1-4AB8-B48C-54C054F1B4A8}" srcOrd="2" destOrd="0" presId="urn:microsoft.com/office/officeart/2005/8/layout/orgChart1"/>
    <dgm:cxn modelId="{20AEACAD-A27D-457E-9D24-4BCC4AEBB3AD}" type="presParOf" srcId="{78ED634A-7491-4E8F-A9AE-685F30C579BE}" destId="{A4F7897C-3A7D-47A7-8BB5-6AEC4E1B78B1}" srcOrd="3" destOrd="0" presId="urn:microsoft.com/office/officeart/2005/8/layout/orgChart1"/>
    <dgm:cxn modelId="{768774DA-AB7D-4C3D-A4D6-50648CEF849F}" type="presParOf" srcId="{A4F7897C-3A7D-47A7-8BB5-6AEC4E1B78B1}" destId="{5B2A38EF-32FF-47DC-ABA5-C783CB84FF59}" srcOrd="0" destOrd="0" presId="urn:microsoft.com/office/officeart/2005/8/layout/orgChart1"/>
    <dgm:cxn modelId="{18F5E077-7DC6-48FB-A063-B6E0A44098F3}" type="presParOf" srcId="{5B2A38EF-32FF-47DC-ABA5-C783CB84FF59}" destId="{2649AB3C-35BC-4197-81BE-018EBACB29A5}" srcOrd="0" destOrd="0" presId="urn:microsoft.com/office/officeart/2005/8/layout/orgChart1"/>
    <dgm:cxn modelId="{134DAE5B-5434-49F8-87FB-156553AF2D41}" type="presParOf" srcId="{5B2A38EF-32FF-47DC-ABA5-C783CB84FF59}" destId="{0F17B4BC-F2B8-489D-A4C4-A4C2CF0CBF97}" srcOrd="1" destOrd="0" presId="urn:microsoft.com/office/officeart/2005/8/layout/orgChart1"/>
    <dgm:cxn modelId="{635EDA74-A97C-497B-A092-E32BC84B62ED}" type="presParOf" srcId="{A4F7897C-3A7D-47A7-8BB5-6AEC4E1B78B1}" destId="{0A53B5BA-8927-46E7-B6A7-CB3B6F8CAF73}" srcOrd="1" destOrd="0" presId="urn:microsoft.com/office/officeart/2005/8/layout/orgChart1"/>
    <dgm:cxn modelId="{DE711C2B-1333-456E-A0CA-DE12389A0AAF}" type="presParOf" srcId="{A4F7897C-3A7D-47A7-8BB5-6AEC4E1B78B1}" destId="{BC7F667D-9008-4D50-8C57-6628CBD5888F}" srcOrd="2" destOrd="0" presId="urn:microsoft.com/office/officeart/2005/8/layout/orgChart1"/>
    <dgm:cxn modelId="{46504423-8554-4420-B8F0-EAF5674A55B2}" type="presParOf" srcId="{78ED634A-7491-4E8F-A9AE-685F30C579BE}" destId="{F4C3D5CF-3DFD-43FF-B3C0-6F14A7DFFDA0}" srcOrd="4" destOrd="0" presId="urn:microsoft.com/office/officeart/2005/8/layout/orgChart1"/>
    <dgm:cxn modelId="{0139A59D-D831-4C82-971A-876C6BFD2632}" type="presParOf" srcId="{78ED634A-7491-4E8F-A9AE-685F30C579BE}" destId="{4A03CDDC-960E-4150-9337-51C501283DE2}" srcOrd="5" destOrd="0" presId="urn:microsoft.com/office/officeart/2005/8/layout/orgChart1"/>
    <dgm:cxn modelId="{CC10DEF9-C92A-438A-BC26-316E58C2F548}" type="presParOf" srcId="{4A03CDDC-960E-4150-9337-51C501283DE2}" destId="{2829F6FC-8112-4687-AD6E-3F8626BBAC4E}" srcOrd="0" destOrd="0" presId="urn:microsoft.com/office/officeart/2005/8/layout/orgChart1"/>
    <dgm:cxn modelId="{26FF35CF-63AD-482C-8DC7-DFFCD602B6AF}" type="presParOf" srcId="{2829F6FC-8112-4687-AD6E-3F8626BBAC4E}" destId="{9AE56B53-65A5-49AB-A3A0-01254E2DA97D}" srcOrd="0" destOrd="0" presId="urn:microsoft.com/office/officeart/2005/8/layout/orgChart1"/>
    <dgm:cxn modelId="{CB3D9A70-35B7-4A91-917E-900E119210B6}" type="presParOf" srcId="{2829F6FC-8112-4687-AD6E-3F8626BBAC4E}" destId="{EBCE3F1C-C7A4-42B2-B70C-BD7F2EE3EB0A}" srcOrd="1" destOrd="0" presId="urn:microsoft.com/office/officeart/2005/8/layout/orgChart1"/>
    <dgm:cxn modelId="{938B106D-3A22-4511-A314-9D2A1279C936}" type="presParOf" srcId="{4A03CDDC-960E-4150-9337-51C501283DE2}" destId="{EB6ABC0E-C482-4795-B86E-1BE02308462B}" srcOrd="1" destOrd="0" presId="urn:microsoft.com/office/officeart/2005/8/layout/orgChart1"/>
    <dgm:cxn modelId="{78EA5123-EEE7-4790-AC7E-6D97D10DC494}" type="presParOf" srcId="{4A03CDDC-960E-4150-9337-51C501283DE2}" destId="{006B729B-CEE4-4B02-BD36-5CF774A6523C}" srcOrd="2" destOrd="0" presId="urn:microsoft.com/office/officeart/2005/8/layout/orgChart1"/>
    <dgm:cxn modelId="{2056F38E-E784-48A0-AD8F-85989C131540}" type="presParOf" srcId="{78ED634A-7491-4E8F-A9AE-685F30C579BE}" destId="{4F0AAF93-AB2B-45B9-8F29-D468292A88A6}" srcOrd="6" destOrd="0" presId="urn:microsoft.com/office/officeart/2005/8/layout/orgChart1"/>
    <dgm:cxn modelId="{727342E0-1DAB-45FB-B1AF-0F94C69448DF}" type="presParOf" srcId="{78ED634A-7491-4E8F-A9AE-685F30C579BE}" destId="{2DADE1E7-6785-4575-9161-41A1F7BCC78F}" srcOrd="7" destOrd="0" presId="urn:microsoft.com/office/officeart/2005/8/layout/orgChart1"/>
    <dgm:cxn modelId="{EC68CC3D-DC32-46A0-BD75-BD81B5474E00}" type="presParOf" srcId="{2DADE1E7-6785-4575-9161-41A1F7BCC78F}" destId="{92A85552-BF49-49D4-9B6E-13782E7AA410}" srcOrd="0" destOrd="0" presId="urn:microsoft.com/office/officeart/2005/8/layout/orgChart1"/>
    <dgm:cxn modelId="{A9A9DD1C-43D9-4401-9271-1E5818108FCB}" type="presParOf" srcId="{92A85552-BF49-49D4-9B6E-13782E7AA410}" destId="{7E706D75-CA6A-4E10-995E-01B1447E9953}" srcOrd="0" destOrd="0" presId="urn:microsoft.com/office/officeart/2005/8/layout/orgChart1"/>
    <dgm:cxn modelId="{53F12794-E300-4270-BF8D-98FD134DEB96}" type="presParOf" srcId="{92A85552-BF49-49D4-9B6E-13782E7AA410}" destId="{85D5BE4F-C12D-423A-B2B9-98E0E58B2C64}" srcOrd="1" destOrd="0" presId="urn:microsoft.com/office/officeart/2005/8/layout/orgChart1"/>
    <dgm:cxn modelId="{ABB18BAC-55D7-492E-A483-E35751EC13AA}" type="presParOf" srcId="{2DADE1E7-6785-4575-9161-41A1F7BCC78F}" destId="{A7A716D7-0EC9-4F6F-A3E7-403B54D07B39}" srcOrd="1" destOrd="0" presId="urn:microsoft.com/office/officeart/2005/8/layout/orgChart1"/>
    <dgm:cxn modelId="{11E86025-5B8C-4D47-8D44-C838CA0A61D9}" type="presParOf" srcId="{2DADE1E7-6785-4575-9161-41A1F7BCC78F}" destId="{1EDCA4BE-38E1-4073-952A-EFA58046DC69}" srcOrd="2" destOrd="0" presId="urn:microsoft.com/office/officeart/2005/8/layout/orgChart1"/>
    <dgm:cxn modelId="{A8613835-89D9-4EC4-A90E-29CB2A10B218}" type="presParOf" srcId="{78ED634A-7491-4E8F-A9AE-685F30C579BE}" destId="{9B71A9D3-0EC8-4567-B518-84ACBB9C3E2D}" srcOrd="8" destOrd="0" presId="urn:microsoft.com/office/officeart/2005/8/layout/orgChart1"/>
    <dgm:cxn modelId="{63EC86EA-1C0E-455F-BA90-03E44B275DEA}" type="presParOf" srcId="{78ED634A-7491-4E8F-A9AE-685F30C579BE}" destId="{AF76E33D-D603-46A5-B745-E937260963B0}" srcOrd="9" destOrd="0" presId="urn:microsoft.com/office/officeart/2005/8/layout/orgChart1"/>
    <dgm:cxn modelId="{C1C6FE56-EB2E-4B73-8308-64FC713657B8}" type="presParOf" srcId="{AF76E33D-D603-46A5-B745-E937260963B0}" destId="{B94E02DA-C470-423E-B681-926D9D88C56F}" srcOrd="0" destOrd="0" presId="urn:microsoft.com/office/officeart/2005/8/layout/orgChart1"/>
    <dgm:cxn modelId="{B2FF4F78-0EF6-4BCF-83AC-5674FC44A64B}" type="presParOf" srcId="{B94E02DA-C470-423E-B681-926D9D88C56F}" destId="{3573D4E6-6ABB-417A-8E73-3D64A4FED86B}" srcOrd="0" destOrd="0" presId="urn:microsoft.com/office/officeart/2005/8/layout/orgChart1"/>
    <dgm:cxn modelId="{93FF98BB-D7CF-404F-92D7-F93B5C2293FC}" type="presParOf" srcId="{B94E02DA-C470-423E-B681-926D9D88C56F}" destId="{172A5A4B-C8ED-45F4-8D4E-9384E82FE05D}" srcOrd="1" destOrd="0" presId="urn:microsoft.com/office/officeart/2005/8/layout/orgChart1"/>
    <dgm:cxn modelId="{E9E90942-CC98-4524-82DC-1CB8589AB5E6}" type="presParOf" srcId="{AF76E33D-D603-46A5-B745-E937260963B0}" destId="{7DF40C5C-8E82-4746-9C10-69B7F7D618B0}" srcOrd="1" destOrd="0" presId="urn:microsoft.com/office/officeart/2005/8/layout/orgChart1"/>
    <dgm:cxn modelId="{D36C74DC-0FCD-48D0-8299-1A5C2318D241}" type="presParOf" srcId="{AF76E33D-D603-46A5-B745-E937260963B0}" destId="{B2371DDD-9E4A-40CA-A5F8-5B55F48750EC}" srcOrd="2" destOrd="0" presId="urn:microsoft.com/office/officeart/2005/8/layout/orgChart1"/>
    <dgm:cxn modelId="{13A46D64-8A40-42F6-91E1-3BB471F5D9D7}" type="presParOf" srcId="{78ED634A-7491-4E8F-A9AE-685F30C579BE}" destId="{0ABACC97-AFBE-4BEE-A3EB-B73AA11A2915}" srcOrd="10" destOrd="0" presId="urn:microsoft.com/office/officeart/2005/8/layout/orgChart1"/>
    <dgm:cxn modelId="{E8D170B8-47B8-40A2-B069-8726AFAC07D9}" type="presParOf" srcId="{78ED634A-7491-4E8F-A9AE-685F30C579BE}" destId="{B0249A87-A457-4F0D-8A4D-673BE9D767A5}" srcOrd="11" destOrd="0" presId="urn:microsoft.com/office/officeart/2005/8/layout/orgChart1"/>
    <dgm:cxn modelId="{C17DA982-7E40-4823-9BE2-6156CF17E227}" type="presParOf" srcId="{B0249A87-A457-4F0D-8A4D-673BE9D767A5}" destId="{9650D9DF-C928-418C-90AC-93B12879CCFA}" srcOrd="0" destOrd="0" presId="urn:microsoft.com/office/officeart/2005/8/layout/orgChart1"/>
    <dgm:cxn modelId="{5EF3BE52-DC39-45A5-AF03-138883A4ED84}" type="presParOf" srcId="{9650D9DF-C928-418C-90AC-93B12879CCFA}" destId="{8843FF4B-D922-4E0A-A337-60AC001DAF8F}" srcOrd="0" destOrd="0" presId="urn:microsoft.com/office/officeart/2005/8/layout/orgChart1"/>
    <dgm:cxn modelId="{04154964-CA43-4EB9-A1AE-E46FBDDAC0AB}" type="presParOf" srcId="{9650D9DF-C928-418C-90AC-93B12879CCFA}" destId="{311F671F-D628-49C5-BEFF-3578F794A771}" srcOrd="1" destOrd="0" presId="urn:microsoft.com/office/officeart/2005/8/layout/orgChart1"/>
    <dgm:cxn modelId="{03CA8E81-AF35-4A4F-9925-F8D8CCDBCB31}" type="presParOf" srcId="{B0249A87-A457-4F0D-8A4D-673BE9D767A5}" destId="{7B4D9118-E12F-4D24-8870-88852BBE415A}" srcOrd="1" destOrd="0" presId="urn:microsoft.com/office/officeart/2005/8/layout/orgChart1"/>
    <dgm:cxn modelId="{593AE023-C457-4B18-95BB-082B10FC63CD}" type="presParOf" srcId="{B0249A87-A457-4F0D-8A4D-673BE9D767A5}" destId="{6B70DF41-A56E-41FD-A0CB-283FB4E5426C}" srcOrd="2" destOrd="0" presId="urn:microsoft.com/office/officeart/2005/8/layout/orgChart1"/>
    <dgm:cxn modelId="{8D9188D0-A11A-4652-950E-F7FA42E01F09}" type="presParOf" srcId="{78ED634A-7491-4E8F-A9AE-685F30C579BE}" destId="{0FF7E7E8-0B28-43C6-8FA4-4F7C60630365}" srcOrd="12" destOrd="0" presId="urn:microsoft.com/office/officeart/2005/8/layout/orgChart1"/>
    <dgm:cxn modelId="{88BE0CF1-6DD0-438E-9252-BE278FD7C86D}" type="presParOf" srcId="{78ED634A-7491-4E8F-A9AE-685F30C579BE}" destId="{0FCD8F81-CD03-476A-814E-23BCE6184289}" srcOrd="13" destOrd="0" presId="urn:microsoft.com/office/officeart/2005/8/layout/orgChart1"/>
    <dgm:cxn modelId="{7F00B368-BFF2-4DE1-A919-239EB27A414C}" type="presParOf" srcId="{0FCD8F81-CD03-476A-814E-23BCE6184289}" destId="{0C1070FB-8480-47F0-81F4-80CE3C228608}" srcOrd="0" destOrd="0" presId="urn:microsoft.com/office/officeart/2005/8/layout/orgChart1"/>
    <dgm:cxn modelId="{635C1B7F-8436-40A2-8FBB-6DF09DCFE269}" type="presParOf" srcId="{0C1070FB-8480-47F0-81F4-80CE3C228608}" destId="{AE9D3531-9FF3-48ED-A53F-D954E95ED72A}" srcOrd="0" destOrd="0" presId="urn:microsoft.com/office/officeart/2005/8/layout/orgChart1"/>
    <dgm:cxn modelId="{5F4FF76B-0308-4943-92DF-E2DED17A2B55}" type="presParOf" srcId="{0C1070FB-8480-47F0-81F4-80CE3C228608}" destId="{D20EDD21-74AC-4DF9-9720-346F13B0D02E}" srcOrd="1" destOrd="0" presId="urn:microsoft.com/office/officeart/2005/8/layout/orgChart1"/>
    <dgm:cxn modelId="{F9C20DDC-3D43-45DB-913A-DC4006CC5724}" type="presParOf" srcId="{0FCD8F81-CD03-476A-814E-23BCE6184289}" destId="{0E0ECF75-2DAD-49E8-9956-FDD36B0F2996}" srcOrd="1" destOrd="0" presId="urn:microsoft.com/office/officeart/2005/8/layout/orgChart1"/>
    <dgm:cxn modelId="{F15D5845-BF31-4082-B85A-B51F65D99538}" type="presParOf" srcId="{0FCD8F81-CD03-476A-814E-23BCE6184289}" destId="{682DB8E8-E2CC-42F7-8DFD-742E2C78D675}" srcOrd="2" destOrd="0" presId="urn:microsoft.com/office/officeart/2005/8/layout/orgChart1"/>
    <dgm:cxn modelId="{7EF9415E-9420-4D79-9EDC-2080AF56E4CB}" type="presParOf" srcId="{78ED634A-7491-4E8F-A9AE-685F30C579BE}" destId="{3156B5F1-532D-4764-AD86-E17F611A547B}" srcOrd="14" destOrd="0" presId="urn:microsoft.com/office/officeart/2005/8/layout/orgChart1"/>
    <dgm:cxn modelId="{B5BCC123-8A08-476C-87C8-1248847C7F80}" type="presParOf" srcId="{78ED634A-7491-4E8F-A9AE-685F30C579BE}" destId="{49B641D0-34DA-492F-82B4-85DB0A455B48}" srcOrd="15" destOrd="0" presId="urn:microsoft.com/office/officeart/2005/8/layout/orgChart1"/>
    <dgm:cxn modelId="{3697B13C-B43C-4ABD-851F-70659AA8998A}" type="presParOf" srcId="{49B641D0-34DA-492F-82B4-85DB0A455B48}" destId="{E5F10A9F-6B1F-4D77-83A0-1BE5BA45F881}" srcOrd="0" destOrd="0" presId="urn:microsoft.com/office/officeart/2005/8/layout/orgChart1"/>
    <dgm:cxn modelId="{D8AA024F-8472-4E39-B6D4-3085A40628DF}" type="presParOf" srcId="{E5F10A9F-6B1F-4D77-83A0-1BE5BA45F881}" destId="{093672CD-6D9F-4D27-950A-B3C7FF7E5A8F}" srcOrd="0" destOrd="0" presId="urn:microsoft.com/office/officeart/2005/8/layout/orgChart1"/>
    <dgm:cxn modelId="{49FFEA12-99C1-4700-9DB7-FCBB25B8CCFB}" type="presParOf" srcId="{E5F10A9F-6B1F-4D77-83A0-1BE5BA45F881}" destId="{D8EC4E26-6E9F-4754-BA82-64050704A4F1}" srcOrd="1" destOrd="0" presId="urn:microsoft.com/office/officeart/2005/8/layout/orgChart1"/>
    <dgm:cxn modelId="{C5B4B55C-3265-47E6-9B43-92B5D41553B4}" type="presParOf" srcId="{49B641D0-34DA-492F-82B4-85DB0A455B48}" destId="{8431F805-5A05-4B64-A3C9-4AEFD7CDE848}" srcOrd="1" destOrd="0" presId="urn:microsoft.com/office/officeart/2005/8/layout/orgChart1"/>
    <dgm:cxn modelId="{F870D795-A321-4B1B-9638-F80E1897EC15}" type="presParOf" srcId="{49B641D0-34DA-492F-82B4-85DB0A455B48}" destId="{55C47454-02FA-4125-9A92-472D3E4905D5}" srcOrd="2" destOrd="0" presId="urn:microsoft.com/office/officeart/2005/8/layout/orgChart1"/>
    <dgm:cxn modelId="{5CFBAE16-F488-4B5D-B2AD-9581D17C854C}" type="presParOf" srcId="{A1238227-EAFD-4335-9A51-D5587E1DE579}" destId="{BD5DF22E-DF3F-4738-A4F7-FDFCD1FA7313}" srcOrd="2" destOrd="0" presId="urn:microsoft.com/office/officeart/2005/8/layout/orgChart1"/>
    <dgm:cxn modelId="{0F9BE764-3ACE-461F-A712-FDA98BE19CF4}" type="presParOf" srcId="{F4C84CB2-967A-4A0B-8915-87D38363A04C}" destId="{12A76AA9-E557-4929-88E4-7C3CC3EE61B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9B81B79-CE45-4CFA-88BD-856125811663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/>
      <dgm:spPr/>
    </dgm:pt>
    <dgm:pt modelId="{D14C5DF4-0D85-4815-97E8-E8E1728B495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ЯВЛЕНИЕ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958049B6-EECE-453F-BB97-288459303B78}" type="parTrans" cxnId="{994FB6ED-71A9-414B-B6A1-96D0945DC546}">
      <dgm:prSet/>
      <dgm:spPr/>
    </dgm:pt>
    <dgm:pt modelId="{A6A1389A-FE63-4FCB-A2FE-86CC21E04F01}" type="sibTrans" cxnId="{994FB6ED-71A9-414B-B6A1-96D0945DC546}">
      <dgm:prSet/>
      <dgm:spPr/>
    </dgm:pt>
    <dgm:pt modelId="{2839B96B-EEFB-4EF1-BBE9-AD0057A6CF3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социально-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правовое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B0155895-08B2-43D5-B7F2-4B6C60C601C6}" type="parTrans" cxnId="{B07005AA-9C92-4CF8-8F41-A959E2A60B9C}">
      <dgm:prSet/>
      <dgm:spPr/>
      <dgm:t>
        <a:bodyPr/>
        <a:lstStyle/>
        <a:p>
          <a:endParaRPr lang="ru-RU"/>
        </a:p>
      </dgm:t>
    </dgm:pt>
    <dgm:pt modelId="{43A3274A-B616-4AC7-93C8-74B81A7EF59D}" type="sibTrans" cxnId="{B07005AA-9C92-4CF8-8F41-A959E2A60B9C}">
      <dgm:prSet/>
      <dgm:spPr/>
    </dgm:pt>
    <dgm:pt modelId="{D2557EFA-681F-4462-BDD5-D9A61665C32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историческое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90255339-0969-4D45-9511-336AC1CDF6EA}" type="parTrans" cxnId="{54930EEA-5506-42D3-8E97-9EC5AB6CC699}">
      <dgm:prSet/>
      <dgm:spPr/>
      <dgm:t>
        <a:bodyPr/>
        <a:lstStyle/>
        <a:p>
          <a:endParaRPr lang="ru-RU"/>
        </a:p>
      </dgm:t>
    </dgm:pt>
    <dgm:pt modelId="{1CC951C3-0D6B-4283-B2C2-F181D87625E1}" type="sibTrans" cxnId="{54930EEA-5506-42D3-8E97-9EC5AB6CC699}">
      <dgm:prSet/>
      <dgm:spPr/>
    </dgm:pt>
    <dgm:pt modelId="{10E257BA-719C-4C8B-A495-4830D9E6645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изменчивое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5F419476-1C34-4F1A-8AA2-6E592030B49A}" type="parTrans" cxnId="{6C3BED3D-95E9-489C-9EF9-159FB896F31D}">
      <dgm:prSet/>
      <dgm:spPr/>
      <dgm:t>
        <a:bodyPr/>
        <a:lstStyle/>
        <a:p>
          <a:endParaRPr lang="ru-RU"/>
        </a:p>
      </dgm:t>
    </dgm:pt>
    <dgm:pt modelId="{DB475670-3E6E-4960-AA1C-A7BAE7BDA325}" type="sibTrans" cxnId="{6C3BED3D-95E9-489C-9EF9-159FB896F31D}">
      <dgm:prSet/>
      <dgm:spPr/>
    </dgm:pt>
    <dgm:pt modelId="{F50E77FD-F109-4BDB-B1C5-E5A577E27A6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имеющее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показатели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D8F0FE23-FC37-4B38-8A6D-8534AF7DACB5}" type="parTrans" cxnId="{299E8163-A3C2-4775-9D52-2DF5774C042E}">
      <dgm:prSet/>
      <dgm:spPr/>
      <dgm:t>
        <a:bodyPr/>
        <a:lstStyle/>
        <a:p>
          <a:endParaRPr lang="ru-RU"/>
        </a:p>
      </dgm:t>
    </dgm:pt>
    <dgm:pt modelId="{817227A9-A9BA-42B5-8B39-0BD372304F84}" type="sibTrans" cxnId="{299E8163-A3C2-4775-9D52-2DF5774C042E}">
      <dgm:prSet/>
      <dgm:spPr/>
    </dgm:pt>
    <dgm:pt modelId="{A043FD88-8F28-47D8-90BA-55FFF649443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массовое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8EA7175C-A37D-48BA-83C2-8923FE748D2B}" type="parTrans" cxnId="{BBBCD29D-35BB-4535-95A0-A69BA1097106}">
      <dgm:prSet/>
      <dgm:spPr/>
      <dgm:t>
        <a:bodyPr/>
        <a:lstStyle/>
        <a:p>
          <a:endParaRPr lang="ru-RU"/>
        </a:p>
      </dgm:t>
    </dgm:pt>
    <dgm:pt modelId="{6CC5D27F-4CE1-4666-8357-1BC3D2948EB4}" type="sibTrans" cxnId="{BBBCD29D-35BB-4535-95A0-A69BA1097106}">
      <dgm:prSet/>
      <dgm:spPr/>
    </dgm:pt>
    <dgm:pt modelId="{4309D223-EB33-4B3A-A64F-04C504D4ACB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негатьивное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E5F84219-5195-4830-A299-477A3B40D68E}" type="parTrans" cxnId="{86ABC3F0-E2DE-4DB5-B364-32502BB4BAB7}">
      <dgm:prSet/>
      <dgm:spPr/>
      <dgm:t>
        <a:bodyPr/>
        <a:lstStyle/>
        <a:p>
          <a:endParaRPr lang="ru-RU"/>
        </a:p>
      </dgm:t>
    </dgm:pt>
    <dgm:pt modelId="{5FF8DDDC-9B76-4306-98F4-8D34D16F4BAA}" type="sibTrans" cxnId="{86ABC3F0-E2DE-4DB5-B364-32502BB4BAB7}">
      <dgm:prSet/>
      <dgm:spPr/>
    </dgm:pt>
    <dgm:pt modelId="{A63FA952-78AA-42D3-8317-4DD34A610831}" type="pres">
      <dgm:prSet presAssocID="{99B81B79-CE45-4CFA-88BD-856125811663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8F99D6F-75A5-4BD8-822B-38C185DA0672}" type="pres">
      <dgm:prSet presAssocID="{D14C5DF4-0D85-4815-97E8-E8E1728B4959}" presName="centerShape" presStyleLbl="node0" presStyleIdx="0" presStyleCnt="1"/>
      <dgm:spPr/>
    </dgm:pt>
    <dgm:pt modelId="{25723B2F-09C0-408B-AE4F-C850B2F65969}" type="pres">
      <dgm:prSet presAssocID="{B0155895-08B2-43D5-B7F2-4B6C60C601C6}" presName="Name9" presStyleLbl="parChTrans1D2" presStyleIdx="0" presStyleCnt="6"/>
      <dgm:spPr/>
    </dgm:pt>
    <dgm:pt modelId="{D5B0B660-0E13-4E4B-8271-96E1B6C88DCE}" type="pres">
      <dgm:prSet presAssocID="{B0155895-08B2-43D5-B7F2-4B6C60C601C6}" presName="connTx" presStyleLbl="parChTrans1D2" presStyleIdx="0" presStyleCnt="6"/>
      <dgm:spPr/>
    </dgm:pt>
    <dgm:pt modelId="{A7D66DD5-EE76-4518-A84A-109A228FD506}" type="pres">
      <dgm:prSet presAssocID="{2839B96B-EEFB-4EF1-BBE9-AD0057A6CF34}" presName="node" presStyleLbl="node1" presStyleIdx="0" presStyleCnt="6">
        <dgm:presLayoutVars>
          <dgm:bulletEnabled val="1"/>
        </dgm:presLayoutVars>
      </dgm:prSet>
      <dgm:spPr/>
    </dgm:pt>
    <dgm:pt modelId="{D8DA5796-3674-4728-98DF-39DBCC715198}" type="pres">
      <dgm:prSet presAssocID="{90255339-0969-4D45-9511-336AC1CDF6EA}" presName="Name9" presStyleLbl="parChTrans1D2" presStyleIdx="1" presStyleCnt="6"/>
      <dgm:spPr/>
    </dgm:pt>
    <dgm:pt modelId="{F2C3B5CB-A668-4CF7-A934-938D9A9AA4E4}" type="pres">
      <dgm:prSet presAssocID="{90255339-0969-4D45-9511-336AC1CDF6EA}" presName="connTx" presStyleLbl="parChTrans1D2" presStyleIdx="1" presStyleCnt="6"/>
      <dgm:spPr/>
    </dgm:pt>
    <dgm:pt modelId="{74A55A13-E436-440F-B1CA-DCC2445CC2C5}" type="pres">
      <dgm:prSet presAssocID="{D2557EFA-681F-4462-BDD5-D9A61665C320}" presName="node" presStyleLbl="node1" presStyleIdx="1" presStyleCnt="6">
        <dgm:presLayoutVars>
          <dgm:bulletEnabled val="1"/>
        </dgm:presLayoutVars>
      </dgm:prSet>
      <dgm:spPr/>
    </dgm:pt>
    <dgm:pt modelId="{43ED124B-00CE-4B33-B0EA-E7F4AE3CFAB1}" type="pres">
      <dgm:prSet presAssocID="{5F419476-1C34-4F1A-8AA2-6E592030B49A}" presName="Name9" presStyleLbl="parChTrans1D2" presStyleIdx="2" presStyleCnt="6"/>
      <dgm:spPr/>
    </dgm:pt>
    <dgm:pt modelId="{F5BF730D-D29F-412F-8A17-2F2B6BFB61F5}" type="pres">
      <dgm:prSet presAssocID="{5F419476-1C34-4F1A-8AA2-6E592030B49A}" presName="connTx" presStyleLbl="parChTrans1D2" presStyleIdx="2" presStyleCnt="6"/>
      <dgm:spPr/>
    </dgm:pt>
    <dgm:pt modelId="{26D15C1F-A155-42D2-B24B-14B325286710}" type="pres">
      <dgm:prSet presAssocID="{10E257BA-719C-4C8B-A495-4830D9E6645F}" presName="node" presStyleLbl="node1" presStyleIdx="2" presStyleCnt="6">
        <dgm:presLayoutVars>
          <dgm:bulletEnabled val="1"/>
        </dgm:presLayoutVars>
      </dgm:prSet>
      <dgm:spPr/>
    </dgm:pt>
    <dgm:pt modelId="{BD35581F-7BCE-437B-9C8C-02C89E18798F}" type="pres">
      <dgm:prSet presAssocID="{D8F0FE23-FC37-4B38-8A6D-8534AF7DACB5}" presName="Name9" presStyleLbl="parChTrans1D2" presStyleIdx="3" presStyleCnt="6"/>
      <dgm:spPr/>
    </dgm:pt>
    <dgm:pt modelId="{2C3AB5D0-008C-43B3-85B4-F81976E6F74E}" type="pres">
      <dgm:prSet presAssocID="{D8F0FE23-FC37-4B38-8A6D-8534AF7DACB5}" presName="connTx" presStyleLbl="parChTrans1D2" presStyleIdx="3" presStyleCnt="6"/>
      <dgm:spPr/>
    </dgm:pt>
    <dgm:pt modelId="{C032A453-CCE5-4879-842A-5C49119DFE8F}" type="pres">
      <dgm:prSet presAssocID="{F50E77FD-F109-4BDB-B1C5-E5A577E27A64}" presName="node" presStyleLbl="node1" presStyleIdx="3" presStyleCnt="6">
        <dgm:presLayoutVars>
          <dgm:bulletEnabled val="1"/>
        </dgm:presLayoutVars>
      </dgm:prSet>
      <dgm:spPr/>
    </dgm:pt>
    <dgm:pt modelId="{B767629A-7480-4C3D-BF89-74F11F24CD21}" type="pres">
      <dgm:prSet presAssocID="{8EA7175C-A37D-48BA-83C2-8923FE748D2B}" presName="Name9" presStyleLbl="parChTrans1D2" presStyleIdx="4" presStyleCnt="6"/>
      <dgm:spPr/>
    </dgm:pt>
    <dgm:pt modelId="{B7EC667F-B9DA-483C-BC39-51DD92E5B890}" type="pres">
      <dgm:prSet presAssocID="{8EA7175C-A37D-48BA-83C2-8923FE748D2B}" presName="connTx" presStyleLbl="parChTrans1D2" presStyleIdx="4" presStyleCnt="6"/>
      <dgm:spPr/>
    </dgm:pt>
    <dgm:pt modelId="{894D5034-8D7B-4573-BADC-498BACF3AF8E}" type="pres">
      <dgm:prSet presAssocID="{A043FD88-8F28-47D8-90BA-55FFF6494436}" presName="node" presStyleLbl="node1" presStyleIdx="4" presStyleCnt="6">
        <dgm:presLayoutVars>
          <dgm:bulletEnabled val="1"/>
        </dgm:presLayoutVars>
      </dgm:prSet>
      <dgm:spPr/>
    </dgm:pt>
    <dgm:pt modelId="{4C9BFA92-9E18-4F88-A431-567384F8ED14}" type="pres">
      <dgm:prSet presAssocID="{E5F84219-5195-4830-A299-477A3B40D68E}" presName="Name9" presStyleLbl="parChTrans1D2" presStyleIdx="5" presStyleCnt="6"/>
      <dgm:spPr/>
    </dgm:pt>
    <dgm:pt modelId="{FBA19D18-EBC1-4AD7-856D-697C5853C95C}" type="pres">
      <dgm:prSet presAssocID="{E5F84219-5195-4830-A299-477A3B40D68E}" presName="connTx" presStyleLbl="parChTrans1D2" presStyleIdx="5" presStyleCnt="6"/>
      <dgm:spPr/>
    </dgm:pt>
    <dgm:pt modelId="{6B7AFC5F-58F7-4BF4-B393-FC250DEFADCC}" type="pres">
      <dgm:prSet presAssocID="{4309D223-EB33-4B3A-A64F-04C504D4ACB1}" presName="node" presStyleLbl="node1" presStyleIdx="5" presStyleCnt="6">
        <dgm:presLayoutVars>
          <dgm:bulletEnabled val="1"/>
        </dgm:presLayoutVars>
      </dgm:prSet>
      <dgm:spPr/>
    </dgm:pt>
  </dgm:ptLst>
  <dgm:cxnLst>
    <dgm:cxn modelId="{95FE873F-F349-432E-B7CA-50F589061EF8}" type="presOf" srcId="{10E257BA-719C-4C8B-A495-4830D9E6645F}" destId="{26D15C1F-A155-42D2-B24B-14B325286710}" srcOrd="0" destOrd="0" presId="urn:microsoft.com/office/officeart/2005/8/layout/radial1"/>
    <dgm:cxn modelId="{BBBCD29D-35BB-4535-95A0-A69BA1097106}" srcId="{D14C5DF4-0D85-4815-97E8-E8E1728B4959}" destId="{A043FD88-8F28-47D8-90BA-55FFF6494436}" srcOrd="4" destOrd="0" parTransId="{8EA7175C-A37D-48BA-83C2-8923FE748D2B}" sibTransId="{6CC5D27F-4CE1-4666-8357-1BC3D2948EB4}"/>
    <dgm:cxn modelId="{6C3BED3D-95E9-489C-9EF9-159FB896F31D}" srcId="{D14C5DF4-0D85-4815-97E8-E8E1728B4959}" destId="{10E257BA-719C-4C8B-A495-4830D9E6645F}" srcOrd="2" destOrd="0" parTransId="{5F419476-1C34-4F1A-8AA2-6E592030B49A}" sibTransId="{DB475670-3E6E-4960-AA1C-A7BAE7BDA325}"/>
    <dgm:cxn modelId="{6622C42F-6CF3-4EE8-B0A5-DB5FE91DDC9A}" type="presOf" srcId="{8EA7175C-A37D-48BA-83C2-8923FE748D2B}" destId="{B7EC667F-B9DA-483C-BC39-51DD92E5B890}" srcOrd="1" destOrd="0" presId="urn:microsoft.com/office/officeart/2005/8/layout/radial1"/>
    <dgm:cxn modelId="{9A6469FB-8DEF-4A1B-8574-0631B4BBAB9C}" type="presOf" srcId="{5F419476-1C34-4F1A-8AA2-6E592030B49A}" destId="{43ED124B-00CE-4B33-B0EA-E7F4AE3CFAB1}" srcOrd="0" destOrd="0" presId="urn:microsoft.com/office/officeart/2005/8/layout/radial1"/>
    <dgm:cxn modelId="{86ABC3F0-E2DE-4DB5-B364-32502BB4BAB7}" srcId="{D14C5DF4-0D85-4815-97E8-E8E1728B4959}" destId="{4309D223-EB33-4B3A-A64F-04C504D4ACB1}" srcOrd="5" destOrd="0" parTransId="{E5F84219-5195-4830-A299-477A3B40D68E}" sibTransId="{5FF8DDDC-9B76-4306-98F4-8D34D16F4BAA}"/>
    <dgm:cxn modelId="{1FD82DF8-A0A6-4343-B173-04C6BFB3B661}" type="presOf" srcId="{F50E77FD-F109-4BDB-B1C5-E5A577E27A64}" destId="{C032A453-CCE5-4879-842A-5C49119DFE8F}" srcOrd="0" destOrd="0" presId="urn:microsoft.com/office/officeart/2005/8/layout/radial1"/>
    <dgm:cxn modelId="{06C90538-FC12-449C-91DC-D36F399D9BF7}" type="presOf" srcId="{99B81B79-CE45-4CFA-88BD-856125811663}" destId="{A63FA952-78AA-42D3-8317-4DD34A610831}" srcOrd="0" destOrd="0" presId="urn:microsoft.com/office/officeart/2005/8/layout/radial1"/>
    <dgm:cxn modelId="{24C86CD3-FD6F-4B88-9B5D-B796544B5436}" type="presOf" srcId="{A043FD88-8F28-47D8-90BA-55FFF6494436}" destId="{894D5034-8D7B-4573-BADC-498BACF3AF8E}" srcOrd="0" destOrd="0" presId="urn:microsoft.com/office/officeart/2005/8/layout/radial1"/>
    <dgm:cxn modelId="{42193F9A-0530-4C73-B976-ABEEF1AFF051}" type="presOf" srcId="{D14C5DF4-0D85-4815-97E8-E8E1728B4959}" destId="{38F99D6F-75A5-4BD8-822B-38C185DA0672}" srcOrd="0" destOrd="0" presId="urn:microsoft.com/office/officeart/2005/8/layout/radial1"/>
    <dgm:cxn modelId="{CB9C4479-925E-4059-AFAE-3C1FD5761C36}" type="presOf" srcId="{B0155895-08B2-43D5-B7F2-4B6C60C601C6}" destId="{25723B2F-09C0-408B-AE4F-C850B2F65969}" srcOrd="0" destOrd="0" presId="urn:microsoft.com/office/officeart/2005/8/layout/radial1"/>
    <dgm:cxn modelId="{A1DEA82F-5161-413A-9BF2-85522B83E13B}" type="presOf" srcId="{2839B96B-EEFB-4EF1-BBE9-AD0057A6CF34}" destId="{A7D66DD5-EE76-4518-A84A-109A228FD506}" srcOrd="0" destOrd="0" presId="urn:microsoft.com/office/officeart/2005/8/layout/radial1"/>
    <dgm:cxn modelId="{BF7AE214-4A97-4445-9EF5-8EF96B55F82A}" type="presOf" srcId="{B0155895-08B2-43D5-B7F2-4B6C60C601C6}" destId="{D5B0B660-0E13-4E4B-8271-96E1B6C88DCE}" srcOrd="1" destOrd="0" presId="urn:microsoft.com/office/officeart/2005/8/layout/radial1"/>
    <dgm:cxn modelId="{0FF19721-7038-44EF-86A9-5AE01104B15A}" type="presOf" srcId="{D2557EFA-681F-4462-BDD5-D9A61665C320}" destId="{74A55A13-E436-440F-B1CA-DCC2445CC2C5}" srcOrd="0" destOrd="0" presId="urn:microsoft.com/office/officeart/2005/8/layout/radial1"/>
    <dgm:cxn modelId="{56C27126-DED7-4F89-9FDD-1B5C7A96C9E1}" type="presOf" srcId="{90255339-0969-4D45-9511-336AC1CDF6EA}" destId="{D8DA5796-3674-4728-98DF-39DBCC715198}" srcOrd="0" destOrd="0" presId="urn:microsoft.com/office/officeart/2005/8/layout/radial1"/>
    <dgm:cxn modelId="{57347639-BE0E-4D9E-951B-CC631CCA47B3}" type="presOf" srcId="{D8F0FE23-FC37-4B38-8A6D-8534AF7DACB5}" destId="{BD35581F-7BCE-437B-9C8C-02C89E18798F}" srcOrd="0" destOrd="0" presId="urn:microsoft.com/office/officeart/2005/8/layout/radial1"/>
    <dgm:cxn modelId="{89B10B6A-67F6-43D4-8AE9-3EE489DAAB24}" type="presOf" srcId="{90255339-0969-4D45-9511-336AC1CDF6EA}" destId="{F2C3B5CB-A668-4CF7-A934-938D9A9AA4E4}" srcOrd="1" destOrd="0" presId="urn:microsoft.com/office/officeart/2005/8/layout/radial1"/>
    <dgm:cxn modelId="{9FD5C1C8-DAFA-4EFD-85FB-746B01C660E9}" type="presOf" srcId="{E5F84219-5195-4830-A299-477A3B40D68E}" destId="{FBA19D18-EBC1-4AD7-856D-697C5853C95C}" srcOrd="1" destOrd="0" presId="urn:microsoft.com/office/officeart/2005/8/layout/radial1"/>
    <dgm:cxn modelId="{54930EEA-5506-42D3-8E97-9EC5AB6CC699}" srcId="{D14C5DF4-0D85-4815-97E8-E8E1728B4959}" destId="{D2557EFA-681F-4462-BDD5-D9A61665C320}" srcOrd="1" destOrd="0" parTransId="{90255339-0969-4D45-9511-336AC1CDF6EA}" sibTransId="{1CC951C3-0D6B-4283-B2C2-F181D87625E1}"/>
    <dgm:cxn modelId="{299E8163-A3C2-4775-9D52-2DF5774C042E}" srcId="{D14C5DF4-0D85-4815-97E8-E8E1728B4959}" destId="{F50E77FD-F109-4BDB-B1C5-E5A577E27A64}" srcOrd="3" destOrd="0" parTransId="{D8F0FE23-FC37-4B38-8A6D-8534AF7DACB5}" sibTransId="{817227A9-A9BA-42B5-8B39-0BD372304F84}"/>
    <dgm:cxn modelId="{EB741EBF-6FCB-4CC0-AABD-AEFCEEDA5676}" type="presOf" srcId="{4309D223-EB33-4B3A-A64F-04C504D4ACB1}" destId="{6B7AFC5F-58F7-4BF4-B393-FC250DEFADCC}" srcOrd="0" destOrd="0" presId="urn:microsoft.com/office/officeart/2005/8/layout/radial1"/>
    <dgm:cxn modelId="{1EDC1E81-5A6C-4CC4-8D53-B3F42E8207AD}" type="presOf" srcId="{8EA7175C-A37D-48BA-83C2-8923FE748D2B}" destId="{B767629A-7480-4C3D-BF89-74F11F24CD21}" srcOrd="0" destOrd="0" presId="urn:microsoft.com/office/officeart/2005/8/layout/radial1"/>
    <dgm:cxn modelId="{85DC9FFE-86BC-46BE-B6C0-903BAD6A9FBA}" type="presOf" srcId="{E5F84219-5195-4830-A299-477A3B40D68E}" destId="{4C9BFA92-9E18-4F88-A431-567384F8ED14}" srcOrd="0" destOrd="0" presId="urn:microsoft.com/office/officeart/2005/8/layout/radial1"/>
    <dgm:cxn modelId="{2AAAA948-4462-41FF-BD37-3F6273B79EF9}" type="presOf" srcId="{5F419476-1C34-4F1A-8AA2-6E592030B49A}" destId="{F5BF730D-D29F-412F-8A17-2F2B6BFB61F5}" srcOrd="1" destOrd="0" presId="urn:microsoft.com/office/officeart/2005/8/layout/radial1"/>
    <dgm:cxn modelId="{994FB6ED-71A9-414B-B6A1-96D0945DC546}" srcId="{99B81B79-CE45-4CFA-88BD-856125811663}" destId="{D14C5DF4-0D85-4815-97E8-E8E1728B4959}" srcOrd="0" destOrd="0" parTransId="{958049B6-EECE-453F-BB97-288459303B78}" sibTransId="{A6A1389A-FE63-4FCB-A2FE-86CC21E04F01}"/>
    <dgm:cxn modelId="{18D8D66F-49F4-4018-A108-9C10AC2FD386}" type="presOf" srcId="{D8F0FE23-FC37-4B38-8A6D-8534AF7DACB5}" destId="{2C3AB5D0-008C-43B3-85B4-F81976E6F74E}" srcOrd="1" destOrd="0" presId="urn:microsoft.com/office/officeart/2005/8/layout/radial1"/>
    <dgm:cxn modelId="{B07005AA-9C92-4CF8-8F41-A959E2A60B9C}" srcId="{D14C5DF4-0D85-4815-97E8-E8E1728B4959}" destId="{2839B96B-EEFB-4EF1-BBE9-AD0057A6CF34}" srcOrd="0" destOrd="0" parTransId="{B0155895-08B2-43D5-B7F2-4B6C60C601C6}" sibTransId="{43A3274A-B616-4AC7-93C8-74B81A7EF59D}"/>
    <dgm:cxn modelId="{0E8586B5-D3B8-4A4E-AEDA-9E2BD87B7B4E}" type="presParOf" srcId="{A63FA952-78AA-42D3-8317-4DD34A610831}" destId="{38F99D6F-75A5-4BD8-822B-38C185DA0672}" srcOrd="0" destOrd="0" presId="urn:microsoft.com/office/officeart/2005/8/layout/radial1"/>
    <dgm:cxn modelId="{0635A74A-B2E3-476F-A470-72C1C3E9A12C}" type="presParOf" srcId="{A63FA952-78AA-42D3-8317-4DD34A610831}" destId="{25723B2F-09C0-408B-AE4F-C850B2F65969}" srcOrd="1" destOrd="0" presId="urn:microsoft.com/office/officeart/2005/8/layout/radial1"/>
    <dgm:cxn modelId="{714CBFD7-DCE4-4200-B052-0B9ED5C1F0B7}" type="presParOf" srcId="{25723B2F-09C0-408B-AE4F-C850B2F65969}" destId="{D5B0B660-0E13-4E4B-8271-96E1B6C88DCE}" srcOrd="0" destOrd="0" presId="urn:microsoft.com/office/officeart/2005/8/layout/radial1"/>
    <dgm:cxn modelId="{22A121C0-D6E8-49B6-AD01-894ACF0052FB}" type="presParOf" srcId="{A63FA952-78AA-42D3-8317-4DD34A610831}" destId="{A7D66DD5-EE76-4518-A84A-109A228FD506}" srcOrd="2" destOrd="0" presId="urn:microsoft.com/office/officeart/2005/8/layout/radial1"/>
    <dgm:cxn modelId="{84C07D97-1298-4A72-97FD-64F277189EB3}" type="presParOf" srcId="{A63FA952-78AA-42D3-8317-4DD34A610831}" destId="{D8DA5796-3674-4728-98DF-39DBCC715198}" srcOrd="3" destOrd="0" presId="urn:microsoft.com/office/officeart/2005/8/layout/radial1"/>
    <dgm:cxn modelId="{AA7CB72B-1CB4-4E41-B6EA-20E636B49906}" type="presParOf" srcId="{D8DA5796-3674-4728-98DF-39DBCC715198}" destId="{F2C3B5CB-A668-4CF7-A934-938D9A9AA4E4}" srcOrd="0" destOrd="0" presId="urn:microsoft.com/office/officeart/2005/8/layout/radial1"/>
    <dgm:cxn modelId="{0C854418-A72A-4A2E-B342-1302135FB84F}" type="presParOf" srcId="{A63FA952-78AA-42D3-8317-4DD34A610831}" destId="{74A55A13-E436-440F-B1CA-DCC2445CC2C5}" srcOrd="4" destOrd="0" presId="urn:microsoft.com/office/officeart/2005/8/layout/radial1"/>
    <dgm:cxn modelId="{A81D6E5C-D4B7-4275-9E7F-E6D7175329B1}" type="presParOf" srcId="{A63FA952-78AA-42D3-8317-4DD34A610831}" destId="{43ED124B-00CE-4B33-B0EA-E7F4AE3CFAB1}" srcOrd="5" destOrd="0" presId="urn:microsoft.com/office/officeart/2005/8/layout/radial1"/>
    <dgm:cxn modelId="{71096F00-A2F7-4E87-A3FE-CD96BC6DDDC9}" type="presParOf" srcId="{43ED124B-00CE-4B33-B0EA-E7F4AE3CFAB1}" destId="{F5BF730D-D29F-412F-8A17-2F2B6BFB61F5}" srcOrd="0" destOrd="0" presId="urn:microsoft.com/office/officeart/2005/8/layout/radial1"/>
    <dgm:cxn modelId="{A1542CCF-8217-4311-BF32-CAF5072D36F4}" type="presParOf" srcId="{A63FA952-78AA-42D3-8317-4DD34A610831}" destId="{26D15C1F-A155-42D2-B24B-14B325286710}" srcOrd="6" destOrd="0" presId="urn:microsoft.com/office/officeart/2005/8/layout/radial1"/>
    <dgm:cxn modelId="{D7E27EC4-0248-40FD-B21B-650FB3C035DA}" type="presParOf" srcId="{A63FA952-78AA-42D3-8317-4DD34A610831}" destId="{BD35581F-7BCE-437B-9C8C-02C89E18798F}" srcOrd="7" destOrd="0" presId="urn:microsoft.com/office/officeart/2005/8/layout/radial1"/>
    <dgm:cxn modelId="{CAE908F2-979C-4961-B12A-10C1C7C66103}" type="presParOf" srcId="{BD35581F-7BCE-437B-9C8C-02C89E18798F}" destId="{2C3AB5D0-008C-43B3-85B4-F81976E6F74E}" srcOrd="0" destOrd="0" presId="urn:microsoft.com/office/officeart/2005/8/layout/radial1"/>
    <dgm:cxn modelId="{FFC20E1C-4390-4FA9-A9DA-BA40244085DA}" type="presParOf" srcId="{A63FA952-78AA-42D3-8317-4DD34A610831}" destId="{C032A453-CCE5-4879-842A-5C49119DFE8F}" srcOrd="8" destOrd="0" presId="urn:microsoft.com/office/officeart/2005/8/layout/radial1"/>
    <dgm:cxn modelId="{6675FCF7-B9F4-4ABE-8303-3982A12B407B}" type="presParOf" srcId="{A63FA952-78AA-42D3-8317-4DD34A610831}" destId="{B767629A-7480-4C3D-BF89-74F11F24CD21}" srcOrd="9" destOrd="0" presId="urn:microsoft.com/office/officeart/2005/8/layout/radial1"/>
    <dgm:cxn modelId="{4C10F142-1304-43D6-8C03-C79AD32E0556}" type="presParOf" srcId="{B767629A-7480-4C3D-BF89-74F11F24CD21}" destId="{B7EC667F-B9DA-483C-BC39-51DD92E5B890}" srcOrd="0" destOrd="0" presId="urn:microsoft.com/office/officeart/2005/8/layout/radial1"/>
    <dgm:cxn modelId="{0432C06C-A82B-4F9F-9EAA-C80220BE4790}" type="presParOf" srcId="{A63FA952-78AA-42D3-8317-4DD34A610831}" destId="{894D5034-8D7B-4573-BADC-498BACF3AF8E}" srcOrd="10" destOrd="0" presId="urn:microsoft.com/office/officeart/2005/8/layout/radial1"/>
    <dgm:cxn modelId="{8716F132-E595-45FE-8821-8540B031E645}" type="presParOf" srcId="{A63FA952-78AA-42D3-8317-4DD34A610831}" destId="{4C9BFA92-9E18-4F88-A431-567384F8ED14}" srcOrd="11" destOrd="0" presId="urn:microsoft.com/office/officeart/2005/8/layout/radial1"/>
    <dgm:cxn modelId="{BD7E29F7-8873-469E-9D4E-E3BCC12B1603}" type="presParOf" srcId="{4C9BFA92-9E18-4F88-A431-567384F8ED14}" destId="{FBA19D18-EBC1-4AD7-856D-697C5853C95C}" srcOrd="0" destOrd="0" presId="urn:microsoft.com/office/officeart/2005/8/layout/radial1"/>
    <dgm:cxn modelId="{4AA04E74-8DD0-4D43-B188-B701944D8127}" type="presParOf" srcId="{A63FA952-78AA-42D3-8317-4DD34A610831}" destId="{6B7AFC5F-58F7-4BF4-B393-FC250DEFADCC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3B964CF-C0CC-4D2D-ACF9-EB382270CD8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26CD270F-7155-4FBD-ABEA-BC5F16D1C27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Показатели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преступности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BF8A5B4A-D3B1-4282-856D-D349C43EA6DE}" type="parTrans" cxnId="{3D203B97-2135-4081-B72C-9462368FFEA0}">
      <dgm:prSet/>
      <dgm:spPr/>
    </dgm:pt>
    <dgm:pt modelId="{DD4EA0F2-27DA-4191-A09C-386EFE6E9F36}" type="sibTrans" cxnId="{3D203B97-2135-4081-B72C-9462368FFEA0}">
      <dgm:prSet/>
      <dgm:spPr/>
    </dgm:pt>
    <dgm:pt modelId="{594A1EC4-6354-43FE-9037-DD28A7B57AB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состояние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E4E5AA9F-05AE-43E5-9FA0-E9178BDE070B}" type="parTrans" cxnId="{ABF266E4-6FDC-4DF3-B45F-9EB95F1AD09D}">
      <dgm:prSet/>
      <dgm:spPr/>
    </dgm:pt>
    <dgm:pt modelId="{0D17A8D1-C535-4072-9339-9A3AB61C53F8}" type="sibTrans" cxnId="{ABF266E4-6FDC-4DF3-B45F-9EB95F1AD09D}">
      <dgm:prSet/>
      <dgm:spPr/>
    </dgm:pt>
    <dgm:pt modelId="{A097ECA2-0E52-4E6E-8EA0-C286E0EB352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уровень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47816006-CEE8-4046-94EB-8EAE14AEFB87}" type="parTrans" cxnId="{2916253E-436E-41FC-B0BF-70D505B67B11}">
      <dgm:prSet/>
      <dgm:spPr/>
    </dgm:pt>
    <dgm:pt modelId="{0B129C46-D56C-4FBD-B197-655C1CFADE4E}" type="sibTrans" cxnId="{2916253E-436E-41FC-B0BF-70D505B67B11}">
      <dgm:prSet/>
      <dgm:spPr/>
    </dgm:pt>
    <dgm:pt modelId="{6223AE88-2C19-4D08-AC17-B774C2ABDE7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структура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31386041-F432-44FF-875F-82102C139874}" type="parTrans" cxnId="{AB338376-B8E9-47AC-8B20-6C9857428BE3}">
      <dgm:prSet/>
      <dgm:spPr/>
    </dgm:pt>
    <dgm:pt modelId="{7F5AEF27-F03D-49DB-B929-0FC05C9DA3C8}" type="sibTrans" cxnId="{AB338376-B8E9-47AC-8B20-6C9857428BE3}">
      <dgm:prSet/>
      <dgm:spPr/>
    </dgm:pt>
    <dgm:pt modelId="{704040A5-F7BA-4B6B-9B41-5F8A969FB7C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динамика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1BD00BE6-ACAD-4CAE-A6B6-8B62A9CFCEE6}" type="parTrans" cxnId="{BCF026B7-4B86-4929-80A7-39CDFF784278}">
      <dgm:prSet/>
      <dgm:spPr/>
    </dgm:pt>
    <dgm:pt modelId="{BE7D3221-DEA0-4425-B687-36A0AB3A20D4}" type="sibTrans" cxnId="{BCF026B7-4B86-4929-80A7-39CDFF784278}">
      <dgm:prSet/>
      <dgm:spPr/>
    </dgm:pt>
    <dgm:pt modelId="{56CDAC9D-2482-4E48-99DB-F22E2CEACFD0}" type="pres">
      <dgm:prSet presAssocID="{C3B964CF-C0CC-4D2D-ACF9-EB382270CD8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136B09D-E56C-4A1C-8BF4-7122440E6CC0}" type="pres">
      <dgm:prSet presAssocID="{26CD270F-7155-4FBD-ABEA-BC5F16D1C27D}" presName="hierRoot1" presStyleCnt="0">
        <dgm:presLayoutVars>
          <dgm:hierBranch/>
        </dgm:presLayoutVars>
      </dgm:prSet>
      <dgm:spPr/>
    </dgm:pt>
    <dgm:pt modelId="{CF7B90C0-52C3-4544-916D-B41A52A33177}" type="pres">
      <dgm:prSet presAssocID="{26CD270F-7155-4FBD-ABEA-BC5F16D1C27D}" presName="rootComposite1" presStyleCnt="0"/>
      <dgm:spPr/>
    </dgm:pt>
    <dgm:pt modelId="{7FEE0306-AC1B-4A02-BD09-65A66FE62849}" type="pres">
      <dgm:prSet presAssocID="{26CD270F-7155-4FBD-ABEA-BC5F16D1C27D}" presName="rootText1" presStyleLbl="node0" presStyleIdx="0" presStyleCnt="1">
        <dgm:presLayoutVars>
          <dgm:chPref val="3"/>
        </dgm:presLayoutVars>
      </dgm:prSet>
      <dgm:spPr/>
    </dgm:pt>
    <dgm:pt modelId="{9E8C930C-F2DC-450D-AF90-9EB30B36AB07}" type="pres">
      <dgm:prSet presAssocID="{26CD270F-7155-4FBD-ABEA-BC5F16D1C27D}" presName="rootConnector1" presStyleLbl="node1" presStyleIdx="0" presStyleCnt="0"/>
      <dgm:spPr/>
    </dgm:pt>
    <dgm:pt modelId="{E8DB6289-CE50-4F6A-BF8D-40380061CAF4}" type="pres">
      <dgm:prSet presAssocID="{26CD270F-7155-4FBD-ABEA-BC5F16D1C27D}" presName="hierChild2" presStyleCnt="0"/>
      <dgm:spPr/>
    </dgm:pt>
    <dgm:pt modelId="{F1AE2D2E-9810-4D33-B70D-7DF4B83D119F}" type="pres">
      <dgm:prSet presAssocID="{E4E5AA9F-05AE-43E5-9FA0-E9178BDE070B}" presName="Name35" presStyleLbl="parChTrans1D2" presStyleIdx="0" presStyleCnt="4"/>
      <dgm:spPr/>
    </dgm:pt>
    <dgm:pt modelId="{5CD4C479-DA4A-4F3F-BCF7-30428CB98A27}" type="pres">
      <dgm:prSet presAssocID="{594A1EC4-6354-43FE-9037-DD28A7B57AB7}" presName="hierRoot2" presStyleCnt="0">
        <dgm:presLayoutVars>
          <dgm:hierBranch/>
        </dgm:presLayoutVars>
      </dgm:prSet>
      <dgm:spPr/>
    </dgm:pt>
    <dgm:pt modelId="{446296E7-1EB4-4197-AFCA-85E7465AE31F}" type="pres">
      <dgm:prSet presAssocID="{594A1EC4-6354-43FE-9037-DD28A7B57AB7}" presName="rootComposite" presStyleCnt="0"/>
      <dgm:spPr/>
    </dgm:pt>
    <dgm:pt modelId="{029341C8-C85B-4968-AC4C-7D3E52D2F2B4}" type="pres">
      <dgm:prSet presAssocID="{594A1EC4-6354-43FE-9037-DD28A7B57AB7}" presName="rootText" presStyleLbl="node2" presStyleIdx="0" presStyleCnt="4">
        <dgm:presLayoutVars>
          <dgm:chPref val="3"/>
        </dgm:presLayoutVars>
      </dgm:prSet>
      <dgm:spPr/>
    </dgm:pt>
    <dgm:pt modelId="{9EF7CF33-DF04-4929-8569-C253BD6DBD70}" type="pres">
      <dgm:prSet presAssocID="{594A1EC4-6354-43FE-9037-DD28A7B57AB7}" presName="rootConnector" presStyleLbl="node2" presStyleIdx="0" presStyleCnt="4"/>
      <dgm:spPr/>
    </dgm:pt>
    <dgm:pt modelId="{525F4498-7CF0-4B10-9165-14CD26448CC2}" type="pres">
      <dgm:prSet presAssocID="{594A1EC4-6354-43FE-9037-DD28A7B57AB7}" presName="hierChild4" presStyleCnt="0"/>
      <dgm:spPr/>
    </dgm:pt>
    <dgm:pt modelId="{B6167FF7-BBDF-4881-89D6-C8BADD0A4B55}" type="pres">
      <dgm:prSet presAssocID="{594A1EC4-6354-43FE-9037-DD28A7B57AB7}" presName="hierChild5" presStyleCnt="0"/>
      <dgm:spPr/>
    </dgm:pt>
    <dgm:pt modelId="{F4970A5F-64E0-4C2A-8CB9-7806BB7DA1F7}" type="pres">
      <dgm:prSet presAssocID="{47816006-CEE8-4046-94EB-8EAE14AEFB87}" presName="Name35" presStyleLbl="parChTrans1D2" presStyleIdx="1" presStyleCnt="4"/>
      <dgm:spPr/>
    </dgm:pt>
    <dgm:pt modelId="{96B7ED25-5247-407B-962B-FA47F2312EB0}" type="pres">
      <dgm:prSet presAssocID="{A097ECA2-0E52-4E6E-8EA0-C286E0EB3527}" presName="hierRoot2" presStyleCnt="0">
        <dgm:presLayoutVars>
          <dgm:hierBranch/>
        </dgm:presLayoutVars>
      </dgm:prSet>
      <dgm:spPr/>
    </dgm:pt>
    <dgm:pt modelId="{1D2D0C58-268E-4BA7-8A25-350F6A54D8B8}" type="pres">
      <dgm:prSet presAssocID="{A097ECA2-0E52-4E6E-8EA0-C286E0EB3527}" presName="rootComposite" presStyleCnt="0"/>
      <dgm:spPr/>
    </dgm:pt>
    <dgm:pt modelId="{58B263E3-FC1C-488D-8C4A-889EA8E41020}" type="pres">
      <dgm:prSet presAssocID="{A097ECA2-0E52-4E6E-8EA0-C286E0EB3527}" presName="rootText" presStyleLbl="node2" presStyleIdx="1" presStyleCnt="4">
        <dgm:presLayoutVars>
          <dgm:chPref val="3"/>
        </dgm:presLayoutVars>
      </dgm:prSet>
      <dgm:spPr/>
    </dgm:pt>
    <dgm:pt modelId="{E6749753-306C-4C15-96B8-C69C24902F47}" type="pres">
      <dgm:prSet presAssocID="{A097ECA2-0E52-4E6E-8EA0-C286E0EB3527}" presName="rootConnector" presStyleLbl="node2" presStyleIdx="1" presStyleCnt="4"/>
      <dgm:spPr/>
    </dgm:pt>
    <dgm:pt modelId="{9D7E4A62-9731-4B99-BEF4-A82C6210AFC2}" type="pres">
      <dgm:prSet presAssocID="{A097ECA2-0E52-4E6E-8EA0-C286E0EB3527}" presName="hierChild4" presStyleCnt="0"/>
      <dgm:spPr/>
    </dgm:pt>
    <dgm:pt modelId="{BEFE69EF-41BC-4CCE-B884-8707F6EBCEE0}" type="pres">
      <dgm:prSet presAssocID="{A097ECA2-0E52-4E6E-8EA0-C286E0EB3527}" presName="hierChild5" presStyleCnt="0"/>
      <dgm:spPr/>
    </dgm:pt>
    <dgm:pt modelId="{C0244DED-597D-4532-882B-2C5005BF7C44}" type="pres">
      <dgm:prSet presAssocID="{31386041-F432-44FF-875F-82102C139874}" presName="Name35" presStyleLbl="parChTrans1D2" presStyleIdx="2" presStyleCnt="4"/>
      <dgm:spPr/>
    </dgm:pt>
    <dgm:pt modelId="{60E2646A-19B9-4C38-97B6-7E99A8E971F8}" type="pres">
      <dgm:prSet presAssocID="{6223AE88-2C19-4D08-AC17-B774C2ABDE7F}" presName="hierRoot2" presStyleCnt="0">
        <dgm:presLayoutVars>
          <dgm:hierBranch/>
        </dgm:presLayoutVars>
      </dgm:prSet>
      <dgm:spPr/>
    </dgm:pt>
    <dgm:pt modelId="{50C2CDE1-55F6-4F7C-A0AD-C29EDB02CEA7}" type="pres">
      <dgm:prSet presAssocID="{6223AE88-2C19-4D08-AC17-B774C2ABDE7F}" presName="rootComposite" presStyleCnt="0"/>
      <dgm:spPr/>
    </dgm:pt>
    <dgm:pt modelId="{03B22C1C-B9F3-47FC-AC39-D68CFBA3A928}" type="pres">
      <dgm:prSet presAssocID="{6223AE88-2C19-4D08-AC17-B774C2ABDE7F}" presName="rootText" presStyleLbl="node2" presStyleIdx="2" presStyleCnt="4">
        <dgm:presLayoutVars>
          <dgm:chPref val="3"/>
        </dgm:presLayoutVars>
      </dgm:prSet>
      <dgm:spPr/>
    </dgm:pt>
    <dgm:pt modelId="{E01D2024-7E1C-495E-A2C0-0050D84784E2}" type="pres">
      <dgm:prSet presAssocID="{6223AE88-2C19-4D08-AC17-B774C2ABDE7F}" presName="rootConnector" presStyleLbl="node2" presStyleIdx="2" presStyleCnt="4"/>
      <dgm:spPr/>
    </dgm:pt>
    <dgm:pt modelId="{CBAE60D5-6A47-421A-B2D7-3717697B9AF4}" type="pres">
      <dgm:prSet presAssocID="{6223AE88-2C19-4D08-AC17-B774C2ABDE7F}" presName="hierChild4" presStyleCnt="0"/>
      <dgm:spPr/>
    </dgm:pt>
    <dgm:pt modelId="{46AAB7A0-5AD1-4831-B384-B13F67A778C3}" type="pres">
      <dgm:prSet presAssocID="{6223AE88-2C19-4D08-AC17-B774C2ABDE7F}" presName="hierChild5" presStyleCnt="0"/>
      <dgm:spPr/>
    </dgm:pt>
    <dgm:pt modelId="{86ECFAB3-D9E6-4568-B6FD-FDE6C7000BCE}" type="pres">
      <dgm:prSet presAssocID="{1BD00BE6-ACAD-4CAE-A6B6-8B62A9CFCEE6}" presName="Name35" presStyleLbl="parChTrans1D2" presStyleIdx="3" presStyleCnt="4"/>
      <dgm:spPr/>
    </dgm:pt>
    <dgm:pt modelId="{A80A249D-435D-4B6D-AD89-882404F8D33E}" type="pres">
      <dgm:prSet presAssocID="{704040A5-F7BA-4B6B-9B41-5F8A969FB7CE}" presName="hierRoot2" presStyleCnt="0">
        <dgm:presLayoutVars>
          <dgm:hierBranch/>
        </dgm:presLayoutVars>
      </dgm:prSet>
      <dgm:spPr/>
    </dgm:pt>
    <dgm:pt modelId="{1FF733F4-5C2E-4383-B240-714CB78B1061}" type="pres">
      <dgm:prSet presAssocID="{704040A5-F7BA-4B6B-9B41-5F8A969FB7CE}" presName="rootComposite" presStyleCnt="0"/>
      <dgm:spPr/>
    </dgm:pt>
    <dgm:pt modelId="{C436125F-E3A0-44FB-A128-7B4977093E9F}" type="pres">
      <dgm:prSet presAssocID="{704040A5-F7BA-4B6B-9B41-5F8A969FB7CE}" presName="rootText" presStyleLbl="node2" presStyleIdx="3" presStyleCnt="4">
        <dgm:presLayoutVars>
          <dgm:chPref val="3"/>
        </dgm:presLayoutVars>
      </dgm:prSet>
      <dgm:spPr/>
    </dgm:pt>
    <dgm:pt modelId="{ABFD0982-3BCC-4805-905B-ED455BEA52E3}" type="pres">
      <dgm:prSet presAssocID="{704040A5-F7BA-4B6B-9B41-5F8A969FB7CE}" presName="rootConnector" presStyleLbl="node2" presStyleIdx="3" presStyleCnt="4"/>
      <dgm:spPr/>
    </dgm:pt>
    <dgm:pt modelId="{3BB2B708-D952-431D-951D-52D17FCD0648}" type="pres">
      <dgm:prSet presAssocID="{704040A5-F7BA-4B6B-9B41-5F8A969FB7CE}" presName="hierChild4" presStyleCnt="0"/>
      <dgm:spPr/>
    </dgm:pt>
    <dgm:pt modelId="{6F0CFFA8-24B1-450B-BB8E-25086887804E}" type="pres">
      <dgm:prSet presAssocID="{704040A5-F7BA-4B6B-9B41-5F8A969FB7CE}" presName="hierChild5" presStyleCnt="0"/>
      <dgm:spPr/>
    </dgm:pt>
    <dgm:pt modelId="{11BD042F-A167-4D62-B973-948E4ECC0833}" type="pres">
      <dgm:prSet presAssocID="{26CD270F-7155-4FBD-ABEA-BC5F16D1C27D}" presName="hierChild3" presStyleCnt="0"/>
      <dgm:spPr/>
    </dgm:pt>
  </dgm:ptLst>
  <dgm:cxnLst>
    <dgm:cxn modelId="{3D203B97-2135-4081-B72C-9462368FFEA0}" srcId="{C3B964CF-C0CC-4D2D-ACF9-EB382270CD8F}" destId="{26CD270F-7155-4FBD-ABEA-BC5F16D1C27D}" srcOrd="0" destOrd="0" parTransId="{BF8A5B4A-D3B1-4282-856D-D349C43EA6DE}" sibTransId="{DD4EA0F2-27DA-4191-A09C-386EFE6E9F36}"/>
    <dgm:cxn modelId="{5C381E63-2BE8-4F72-9484-F827299A5D0F}" type="presOf" srcId="{A097ECA2-0E52-4E6E-8EA0-C286E0EB3527}" destId="{E6749753-306C-4C15-96B8-C69C24902F47}" srcOrd="1" destOrd="0" presId="urn:microsoft.com/office/officeart/2005/8/layout/orgChart1"/>
    <dgm:cxn modelId="{4738135D-67D9-47FD-9740-81FC885400D0}" type="presOf" srcId="{A097ECA2-0E52-4E6E-8EA0-C286E0EB3527}" destId="{58B263E3-FC1C-488D-8C4A-889EA8E41020}" srcOrd="0" destOrd="0" presId="urn:microsoft.com/office/officeart/2005/8/layout/orgChart1"/>
    <dgm:cxn modelId="{BCF026B7-4B86-4929-80A7-39CDFF784278}" srcId="{26CD270F-7155-4FBD-ABEA-BC5F16D1C27D}" destId="{704040A5-F7BA-4B6B-9B41-5F8A969FB7CE}" srcOrd="3" destOrd="0" parTransId="{1BD00BE6-ACAD-4CAE-A6B6-8B62A9CFCEE6}" sibTransId="{BE7D3221-DEA0-4425-B687-36A0AB3A20D4}"/>
    <dgm:cxn modelId="{D70971D0-C57F-49C7-B872-46C208EC8E66}" type="presOf" srcId="{704040A5-F7BA-4B6B-9B41-5F8A969FB7CE}" destId="{ABFD0982-3BCC-4805-905B-ED455BEA52E3}" srcOrd="1" destOrd="0" presId="urn:microsoft.com/office/officeart/2005/8/layout/orgChart1"/>
    <dgm:cxn modelId="{50AF4F39-5A96-4721-950A-2419AB5DC34C}" type="presOf" srcId="{31386041-F432-44FF-875F-82102C139874}" destId="{C0244DED-597D-4532-882B-2C5005BF7C44}" srcOrd="0" destOrd="0" presId="urn:microsoft.com/office/officeart/2005/8/layout/orgChart1"/>
    <dgm:cxn modelId="{1B6A1B25-0643-4EE0-B2AB-7891643C5583}" type="presOf" srcId="{47816006-CEE8-4046-94EB-8EAE14AEFB87}" destId="{F4970A5F-64E0-4C2A-8CB9-7806BB7DA1F7}" srcOrd="0" destOrd="0" presId="urn:microsoft.com/office/officeart/2005/8/layout/orgChart1"/>
    <dgm:cxn modelId="{80BCA669-00D4-488B-A100-8D9331005EA3}" type="presOf" srcId="{704040A5-F7BA-4B6B-9B41-5F8A969FB7CE}" destId="{C436125F-E3A0-44FB-A128-7B4977093E9F}" srcOrd="0" destOrd="0" presId="urn:microsoft.com/office/officeart/2005/8/layout/orgChart1"/>
    <dgm:cxn modelId="{2CD78622-406E-4FFB-BDA5-E9B064E846BA}" type="presOf" srcId="{6223AE88-2C19-4D08-AC17-B774C2ABDE7F}" destId="{E01D2024-7E1C-495E-A2C0-0050D84784E2}" srcOrd="1" destOrd="0" presId="urn:microsoft.com/office/officeart/2005/8/layout/orgChart1"/>
    <dgm:cxn modelId="{2916253E-436E-41FC-B0BF-70D505B67B11}" srcId="{26CD270F-7155-4FBD-ABEA-BC5F16D1C27D}" destId="{A097ECA2-0E52-4E6E-8EA0-C286E0EB3527}" srcOrd="1" destOrd="0" parTransId="{47816006-CEE8-4046-94EB-8EAE14AEFB87}" sibTransId="{0B129C46-D56C-4FBD-B197-655C1CFADE4E}"/>
    <dgm:cxn modelId="{32C8BDD2-B715-44E5-B73B-F74DB9FD83B7}" type="presOf" srcId="{E4E5AA9F-05AE-43E5-9FA0-E9178BDE070B}" destId="{F1AE2D2E-9810-4D33-B70D-7DF4B83D119F}" srcOrd="0" destOrd="0" presId="urn:microsoft.com/office/officeart/2005/8/layout/orgChart1"/>
    <dgm:cxn modelId="{90CA9A5B-6D0E-4B87-B31C-066495439596}" type="presOf" srcId="{C3B964CF-C0CC-4D2D-ACF9-EB382270CD8F}" destId="{56CDAC9D-2482-4E48-99DB-F22E2CEACFD0}" srcOrd="0" destOrd="0" presId="urn:microsoft.com/office/officeart/2005/8/layout/orgChart1"/>
    <dgm:cxn modelId="{E77E7043-CE13-4247-AD08-0A38F0A81B14}" type="presOf" srcId="{26CD270F-7155-4FBD-ABEA-BC5F16D1C27D}" destId="{7FEE0306-AC1B-4A02-BD09-65A66FE62849}" srcOrd="0" destOrd="0" presId="urn:microsoft.com/office/officeart/2005/8/layout/orgChart1"/>
    <dgm:cxn modelId="{6D6A01BE-F521-4444-B579-125498E5E852}" type="presOf" srcId="{6223AE88-2C19-4D08-AC17-B774C2ABDE7F}" destId="{03B22C1C-B9F3-47FC-AC39-D68CFBA3A928}" srcOrd="0" destOrd="0" presId="urn:microsoft.com/office/officeart/2005/8/layout/orgChart1"/>
    <dgm:cxn modelId="{AB338376-B8E9-47AC-8B20-6C9857428BE3}" srcId="{26CD270F-7155-4FBD-ABEA-BC5F16D1C27D}" destId="{6223AE88-2C19-4D08-AC17-B774C2ABDE7F}" srcOrd="2" destOrd="0" parTransId="{31386041-F432-44FF-875F-82102C139874}" sibTransId="{7F5AEF27-F03D-49DB-B929-0FC05C9DA3C8}"/>
    <dgm:cxn modelId="{8478EC01-6896-4CB2-A3DE-66468475FDDC}" type="presOf" srcId="{594A1EC4-6354-43FE-9037-DD28A7B57AB7}" destId="{029341C8-C85B-4968-AC4C-7D3E52D2F2B4}" srcOrd="0" destOrd="0" presId="urn:microsoft.com/office/officeart/2005/8/layout/orgChart1"/>
    <dgm:cxn modelId="{BC05D506-E323-4964-8C84-BF7CFE7FE938}" type="presOf" srcId="{1BD00BE6-ACAD-4CAE-A6B6-8B62A9CFCEE6}" destId="{86ECFAB3-D9E6-4568-B6FD-FDE6C7000BCE}" srcOrd="0" destOrd="0" presId="urn:microsoft.com/office/officeart/2005/8/layout/orgChart1"/>
    <dgm:cxn modelId="{543022BC-1653-4022-A336-C5B7785F2352}" type="presOf" srcId="{26CD270F-7155-4FBD-ABEA-BC5F16D1C27D}" destId="{9E8C930C-F2DC-450D-AF90-9EB30B36AB07}" srcOrd="1" destOrd="0" presId="urn:microsoft.com/office/officeart/2005/8/layout/orgChart1"/>
    <dgm:cxn modelId="{ABF266E4-6FDC-4DF3-B45F-9EB95F1AD09D}" srcId="{26CD270F-7155-4FBD-ABEA-BC5F16D1C27D}" destId="{594A1EC4-6354-43FE-9037-DD28A7B57AB7}" srcOrd="0" destOrd="0" parTransId="{E4E5AA9F-05AE-43E5-9FA0-E9178BDE070B}" sibTransId="{0D17A8D1-C535-4072-9339-9A3AB61C53F8}"/>
    <dgm:cxn modelId="{562D4E2A-934F-43AC-BBE1-76DAAF6975BC}" type="presOf" srcId="{594A1EC4-6354-43FE-9037-DD28A7B57AB7}" destId="{9EF7CF33-DF04-4929-8569-C253BD6DBD70}" srcOrd="1" destOrd="0" presId="urn:microsoft.com/office/officeart/2005/8/layout/orgChart1"/>
    <dgm:cxn modelId="{EA84AE99-5490-4C0F-B354-DCD991F4C984}" type="presParOf" srcId="{56CDAC9D-2482-4E48-99DB-F22E2CEACFD0}" destId="{E136B09D-E56C-4A1C-8BF4-7122440E6CC0}" srcOrd="0" destOrd="0" presId="urn:microsoft.com/office/officeart/2005/8/layout/orgChart1"/>
    <dgm:cxn modelId="{1D7D6112-A95F-4FDB-8220-C6F30514209A}" type="presParOf" srcId="{E136B09D-E56C-4A1C-8BF4-7122440E6CC0}" destId="{CF7B90C0-52C3-4544-916D-B41A52A33177}" srcOrd="0" destOrd="0" presId="urn:microsoft.com/office/officeart/2005/8/layout/orgChart1"/>
    <dgm:cxn modelId="{ABDAAC08-8D8E-41CE-A7ED-BD54ED90A108}" type="presParOf" srcId="{CF7B90C0-52C3-4544-916D-B41A52A33177}" destId="{7FEE0306-AC1B-4A02-BD09-65A66FE62849}" srcOrd="0" destOrd="0" presId="urn:microsoft.com/office/officeart/2005/8/layout/orgChart1"/>
    <dgm:cxn modelId="{B343D23C-9704-4C8A-93FE-3F720738660F}" type="presParOf" srcId="{CF7B90C0-52C3-4544-916D-B41A52A33177}" destId="{9E8C930C-F2DC-450D-AF90-9EB30B36AB07}" srcOrd="1" destOrd="0" presId="urn:microsoft.com/office/officeart/2005/8/layout/orgChart1"/>
    <dgm:cxn modelId="{84BC0A3B-A021-47E5-8D87-B4FF63E43968}" type="presParOf" srcId="{E136B09D-E56C-4A1C-8BF4-7122440E6CC0}" destId="{E8DB6289-CE50-4F6A-BF8D-40380061CAF4}" srcOrd="1" destOrd="0" presId="urn:microsoft.com/office/officeart/2005/8/layout/orgChart1"/>
    <dgm:cxn modelId="{86BF32AF-C18B-4B6E-9940-5322E5DBAFA7}" type="presParOf" srcId="{E8DB6289-CE50-4F6A-BF8D-40380061CAF4}" destId="{F1AE2D2E-9810-4D33-B70D-7DF4B83D119F}" srcOrd="0" destOrd="0" presId="urn:microsoft.com/office/officeart/2005/8/layout/orgChart1"/>
    <dgm:cxn modelId="{00A8309B-6206-41BE-9150-5315821CB0BE}" type="presParOf" srcId="{E8DB6289-CE50-4F6A-BF8D-40380061CAF4}" destId="{5CD4C479-DA4A-4F3F-BCF7-30428CB98A27}" srcOrd="1" destOrd="0" presId="urn:microsoft.com/office/officeart/2005/8/layout/orgChart1"/>
    <dgm:cxn modelId="{079CAD46-ECAD-4F05-9F78-66978C93CDEC}" type="presParOf" srcId="{5CD4C479-DA4A-4F3F-BCF7-30428CB98A27}" destId="{446296E7-1EB4-4197-AFCA-85E7465AE31F}" srcOrd="0" destOrd="0" presId="urn:microsoft.com/office/officeart/2005/8/layout/orgChart1"/>
    <dgm:cxn modelId="{C23E7E60-91A3-46BD-9F03-95004479583C}" type="presParOf" srcId="{446296E7-1EB4-4197-AFCA-85E7465AE31F}" destId="{029341C8-C85B-4968-AC4C-7D3E52D2F2B4}" srcOrd="0" destOrd="0" presId="urn:microsoft.com/office/officeart/2005/8/layout/orgChart1"/>
    <dgm:cxn modelId="{F41773FC-7846-48F6-B8F9-A376DF171C4A}" type="presParOf" srcId="{446296E7-1EB4-4197-AFCA-85E7465AE31F}" destId="{9EF7CF33-DF04-4929-8569-C253BD6DBD70}" srcOrd="1" destOrd="0" presId="urn:microsoft.com/office/officeart/2005/8/layout/orgChart1"/>
    <dgm:cxn modelId="{AA276455-9F28-429D-A3AF-471E15962803}" type="presParOf" srcId="{5CD4C479-DA4A-4F3F-BCF7-30428CB98A27}" destId="{525F4498-7CF0-4B10-9165-14CD26448CC2}" srcOrd="1" destOrd="0" presId="urn:microsoft.com/office/officeart/2005/8/layout/orgChart1"/>
    <dgm:cxn modelId="{96693C56-82F0-400C-AF7C-E87774DAC940}" type="presParOf" srcId="{5CD4C479-DA4A-4F3F-BCF7-30428CB98A27}" destId="{B6167FF7-BBDF-4881-89D6-C8BADD0A4B55}" srcOrd="2" destOrd="0" presId="urn:microsoft.com/office/officeart/2005/8/layout/orgChart1"/>
    <dgm:cxn modelId="{98841BD4-4161-4674-8510-15282E7E281B}" type="presParOf" srcId="{E8DB6289-CE50-4F6A-BF8D-40380061CAF4}" destId="{F4970A5F-64E0-4C2A-8CB9-7806BB7DA1F7}" srcOrd="2" destOrd="0" presId="urn:microsoft.com/office/officeart/2005/8/layout/orgChart1"/>
    <dgm:cxn modelId="{AB0A716F-A68B-48CF-909A-D2868A5C7212}" type="presParOf" srcId="{E8DB6289-CE50-4F6A-BF8D-40380061CAF4}" destId="{96B7ED25-5247-407B-962B-FA47F2312EB0}" srcOrd="3" destOrd="0" presId="urn:microsoft.com/office/officeart/2005/8/layout/orgChart1"/>
    <dgm:cxn modelId="{448D07E6-BF1E-49B8-AAE4-0EE304A6D840}" type="presParOf" srcId="{96B7ED25-5247-407B-962B-FA47F2312EB0}" destId="{1D2D0C58-268E-4BA7-8A25-350F6A54D8B8}" srcOrd="0" destOrd="0" presId="urn:microsoft.com/office/officeart/2005/8/layout/orgChart1"/>
    <dgm:cxn modelId="{24513C6D-9925-41C4-8DD6-DA9F48A10527}" type="presParOf" srcId="{1D2D0C58-268E-4BA7-8A25-350F6A54D8B8}" destId="{58B263E3-FC1C-488D-8C4A-889EA8E41020}" srcOrd="0" destOrd="0" presId="urn:microsoft.com/office/officeart/2005/8/layout/orgChart1"/>
    <dgm:cxn modelId="{95051F5F-4DFD-43AC-A965-71CBC90C9CD0}" type="presParOf" srcId="{1D2D0C58-268E-4BA7-8A25-350F6A54D8B8}" destId="{E6749753-306C-4C15-96B8-C69C24902F47}" srcOrd="1" destOrd="0" presId="urn:microsoft.com/office/officeart/2005/8/layout/orgChart1"/>
    <dgm:cxn modelId="{14D5DDE7-DF28-488B-98C9-09F79CD1B140}" type="presParOf" srcId="{96B7ED25-5247-407B-962B-FA47F2312EB0}" destId="{9D7E4A62-9731-4B99-BEF4-A82C6210AFC2}" srcOrd="1" destOrd="0" presId="urn:microsoft.com/office/officeart/2005/8/layout/orgChart1"/>
    <dgm:cxn modelId="{6D5A5374-71DC-4024-8DA2-96691F92300D}" type="presParOf" srcId="{96B7ED25-5247-407B-962B-FA47F2312EB0}" destId="{BEFE69EF-41BC-4CCE-B884-8707F6EBCEE0}" srcOrd="2" destOrd="0" presId="urn:microsoft.com/office/officeart/2005/8/layout/orgChart1"/>
    <dgm:cxn modelId="{578AD0AE-B38F-4B23-87CC-4567B7728AFC}" type="presParOf" srcId="{E8DB6289-CE50-4F6A-BF8D-40380061CAF4}" destId="{C0244DED-597D-4532-882B-2C5005BF7C44}" srcOrd="4" destOrd="0" presId="urn:microsoft.com/office/officeart/2005/8/layout/orgChart1"/>
    <dgm:cxn modelId="{E5202E2D-840E-4717-8AA8-A8D4239805C5}" type="presParOf" srcId="{E8DB6289-CE50-4F6A-BF8D-40380061CAF4}" destId="{60E2646A-19B9-4C38-97B6-7E99A8E971F8}" srcOrd="5" destOrd="0" presId="urn:microsoft.com/office/officeart/2005/8/layout/orgChart1"/>
    <dgm:cxn modelId="{7F6D0F29-BDE8-4259-A615-90158EDCF022}" type="presParOf" srcId="{60E2646A-19B9-4C38-97B6-7E99A8E971F8}" destId="{50C2CDE1-55F6-4F7C-A0AD-C29EDB02CEA7}" srcOrd="0" destOrd="0" presId="urn:microsoft.com/office/officeart/2005/8/layout/orgChart1"/>
    <dgm:cxn modelId="{B13B9A9A-8EFE-4B51-855B-138389D38533}" type="presParOf" srcId="{50C2CDE1-55F6-4F7C-A0AD-C29EDB02CEA7}" destId="{03B22C1C-B9F3-47FC-AC39-D68CFBA3A928}" srcOrd="0" destOrd="0" presId="urn:microsoft.com/office/officeart/2005/8/layout/orgChart1"/>
    <dgm:cxn modelId="{F8B82CCD-89EE-472E-88D5-BDC6D60FD497}" type="presParOf" srcId="{50C2CDE1-55F6-4F7C-A0AD-C29EDB02CEA7}" destId="{E01D2024-7E1C-495E-A2C0-0050D84784E2}" srcOrd="1" destOrd="0" presId="urn:microsoft.com/office/officeart/2005/8/layout/orgChart1"/>
    <dgm:cxn modelId="{4616106F-467C-4379-BD7A-20ACFA7C5E72}" type="presParOf" srcId="{60E2646A-19B9-4C38-97B6-7E99A8E971F8}" destId="{CBAE60D5-6A47-421A-B2D7-3717697B9AF4}" srcOrd="1" destOrd="0" presId="urn:microsoft.com/office/officeart/2005/8/layout/orgChart1"/>
    <dgm:cxn modelId="{763659E0-88D4-49DB-8EB8-8E0089A9ECA6}" type="presParOf" srcId="{60E2646A-19B9-4C38-97B6-7E99A8E971F8}" destId="{46AAB7A0-5AD1-4831-B384-B13F67A778C3}" srcOrd="2" destOrd="0" presId="urn:microsoft.com/office/officeart/2005/8/layout/orgChart1"/>
    <dgm:cxn modelId="{BD8A0E2D-89DE-4CEE-BB58-32926E4F55D1}" type="presParOf" srcId="{E8DB6289-CE50-4F6A-BF8D-40380061CAF4}" destId="{86ECFAB3-D9E6-4568-B6FD-FDE6C7000BCE}" srcOrd="6" destOrd="0" presId="urn:microsoft.com/office/officeart/2005/8/layout/orgChart1"/>
    <dgm:cxn modelId="{2BF7C90B-6E07-4E0A-8D70-B201E46C10E3}" type="presParOf" srcId="{E8DB6289-CE50-4F6A-BF8D-40380061CAF4}" destId="{A80A249D-435D-4B6D-AD89-882404F8D33E}" srcOrd="7" destOrd="0" presId="urn:microsoft.com/office/officeart/2005/8/layout/orgChart1"/>
    <dgm:cxn modelId="{4B2CFD87-BCA4-4904-AE85-7E1EF69E0EB3}" type="presParOf" srcId="{A80A249D-435D-4B6D-AD89-882404F8D33E}" destId="{1FF733F4-5C2E-4383-B240-714CB78B1061}" srcOrd="0" destOrd="0" presId="urn:microsoft.com/office/officeart/2005/8/layout/orgChart1"/>
    <dgm:cxn modelId="{C2555E97-0A73-460D-BEB8-F965DF62B306}" type="presParOf" srcId="{1FF733F4-5C2E-4383-B240-714CB78B1061}" destId="{C436125F-E3A0-44FB-A128-7B4977093E9F}" srcOrd="0" destOrd="0" presId="urn:microsoft.com/office/officeart/2005/8/layout/orgChart1"/>
    <dgm:cxn modelId="{0527A737-6E21-4222-A507-A6738806E907}" type="presParOf" srcId="{1FF733F4-5C2E-4383-B240-714CB78B1061}" destId="{ABFD0982-3BCC-4805-905B-ED455BEA52E3}" srcOrd="1" destOrd="0" presId="urn:microsoft.com/office/officeart/2005/8/layout/orgChart1"/>
    <dgm:cxn modelId="{DA0B389A-D122-4614-B948-A450CAA74523}" type="presParOf" srcId="{A80A249D-435D-4B6D-AD89-882404F8D33E}" destId="{3BB2B708-D952-431D-951D-52D17FCD0648}" srcOrd="1" destOrd="0" presId="urn:microsoft.com/office/officeart/2005/8/layout/orgChart1"/>
    <dgm:cxn modelId="{81DF3072-E66C-4C6A-9D3A-C879808F77E7}" type="presParOf" srcId="{A80A249D-435D-4B6D-AD89-882404F8D33E}" destId="{6F0CFFA8-24B1-450B-BB8E-25086887804E}" srcOrd="2" destOrd="0" presId="urn:microsoft.com/office/officeart/2005/8/layout/orgChart1"/>
    <dgm:cxn modelId="{D9583553-AE66-444A-91F5-17D5A3EEF593}" type="presParOf" srcId="{E136B09D-E56C-4A1C-8BF4-7122440E6CC0}" destId="{11BD042F-A167-4D62-B973-948E4ECC083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BF01B1B6-75A8-425A-A4B0-2D4D40EA9F6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4354DDDD-415F-4D21-BF2D-BF97EDEDA76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насилие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E0BB0452-D7C1-4462-8D69-D66B3C0D48FE}" type="parTrans" cxnId="{C8EDAEC6-EF12-4212-BF7C-41402CF4F285}">
      <dgm:prSet/>
      <dgm:spPr/>
    </dgm:pt>
    <dgm:pt modelId="{B8D2A1A0-F91C-4D7C-9D9D-56975B469F76}" type="sibTrans" cxnId="{C8EDAEC6-EF12-4212-BF7C-41402CF4F285}">
      <dgm:prSet/>
      <dgm:spPr/>
    </dgm:pt>
    <dgm:pt modelId="{8C85C82C-9FAB-448A-8FCA-CE0A2F97994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физическое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ACF286B4-33A3-45F6-B5F3-05643BD655AB}" type="parTrans" cxnId="{8A968CDD-BFFA-4F59-BC56-031AD813F6B2}">
      <dgm:prSet/>
      <dgm:spPr/>
    </dgm:pt>
    <dgm:pt modelId="{674E277E-FEA0-4D7B-B109-EC8551738592}" type="sibTrans" cxnId="{8A968CDD-BFFA-4F59-BC56-031AD813F6B2}">
      <dgm:prSet/>
      <dgm:spPr/>
    </dgm:pt>
    <dgm:pt modelId="{6B12631D-9750-48D9-8A68-0B6D9484F7B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психическое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B24DA45F-FD4E-4546-9709-53D2D052620B}" type="parTrans" cxnId="{E6F41D29-5092-4F98-8B61-9C32D85F771F}">
      <dgm:prSet/>
      <dgm:spPr/>
    </dgm:pt>
    <dgm:pt modelId="{9B0279C3-9D9F-474C-9D64-A367B06B71B2}" type="sibTrans" cxnId="{E6F41D29-5092-4F98-8B61-9C32D85F771F}">
      <dgm:prSet/>
      <dgm:spPr/>
    </dgm:pt>
    <dgm:pt modelId="{1EB409BB-11B2-4010-903D-F3D68254F4DB}" type="pres">
      <dgm:prSet presAssocID="{BF01B1B6-75A8-425A-A4B0-2D4D40EA9F6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1240657-51AD-4315-A7E5-1CC51C15495F}" type="pres">
      <dgm:prSet presAssocID="{4354DDDD-415F-4D21-BF2D-BF97EDEDA764}" presName="hierRoot1" presStyleCnt="0">
        <dgm:presLayoutVars>
          <dgm:hierBranch/>
        </dgm:presLayoutVars>
      </dgm:prSet>
      <dgm:spPr/>
    </dgm:pt>
    <dgm:pt modelId="{5F80E938-7F0E-403F-A56C-F7DD6902C3C6}" type="pres">
      <dgm:prSet presAssocID="{4354DDDD-415F-4D21-BF2D-BF97EDEDA764}" presName="rootComposite1" presStyleCnt="0"/>
      <dgm:spPr/>
    </dgm:pt>
    <dgm:pt modelId="{170ED6B7-F4C6-4FA4-9D72-87562D761D6F}" type="pres">
      <dgm:prSet presAssocID="{4354DDDD-415F-4D21-BF2D-BF97EDEDA764}" presName="rootText1" presStyleLbl="node0" presStyleIdx="0" presStyleCnt="1">
        <dgm:presLayoutVars>
          <dgm:chPref val="3"/>
        </dgm:presLayoutVars>
      </dgm:prSet>
      <dgm:spPr/>
    </dgm:pt>
    <dgm:pt modelId="{EB73A2C3-62CE-4DCE-A6C7-606B563BBAC8}" type="pres">
      <dgm:prSet presAssocID="{4354DDDD-415F-4D21-BF2D-BF97EDEDA764}" presName="rootConnector1" presStyleLbl="node1" presStyleIdx="0" presStyleCnt="0"/>
      <dgm:spPr/>
    </dgm:pt>
    <dgm:pt modelId="{F74265F5-CDDD-459E-8389-5E3F9EC78886}" type="pres">
      <dgm:prSet presAssocID="{4354DDDD-415F-4D21-BF2D-BF97EDEDA764}" presName="hierChild2" presStyleCnt="0"/>
      <dgm:spPr/>
    </dgm:pt>
    <dgm:pt modelId="{8C269923-0520-4FDA-888D-5CD82890ED3E}" type="pres">
      <dgm:prSet presAssocID="{ACF286B4-33A3-45F6-B5F3-05643BD655AB}" presName="Name35" presStyleLbl="parChTrans1D2" presStyleIdx="0" presStyleCnt="2"/>
      <dgm:spPr/>
    </dgm:pt>
    <dgm:pt modelId="{88C89C12-B2A9-49A4-891B-1D43A4925D61}" type="pres">
      <dgm:prSet presAssocID="{8C85C82C-9FAB-448A-8FCA-CE0A2F979945}" presName="hierRoot2" presStyleCnt="0">
        <dgm:presLayoutVars>
          <dgm:hierBranch/>
        </dgm:presLayoutVars>
      </dgm:prSet>
      <dgm:spPr/>
    </dgm:pt>
    <dgm:pt modelId="{15088296-69A8-4DF5-97A1-AC0080283DFB}" type="pres">
      <dgm:prSet presAssocID="{8C85C82C-9FAB-448A-8FCA-CE0A2F979945}" presName="rootComposite" presStyleCnt="0"/>
      <dgm:spPr/>
    </dgm:pt>
    <dgm:pt modelId="{DA52E0A0-7337-482A-8E49-4C2E012066A5}" type="pres">
      <dgm:prSet presAssocID="{8C85C82C-9FAB-448A-8FCA-CE0A2F979945}" presName="rootText" presStyleLbl="node2" presStyleIdx="0" presStyleCnt="2">
        <dgm:presLayoutVars>
          <dgm:chPref val="3"/>
        </dgm:presLayoutVars>
      </dgm:prSet>
      <dgm:spPr/>
    </dgm:pt>
    <dgm:pt modelId="{9A97360B-9244-4C06-A80C-5A616E23AD6D}" type="pres">
      <dgm:prSet presAssocID="{8C85C82C-9FAB-448A-8FCA-CE0A2F979945}" presName="rootConnector" presStyleLbl="node2" presStyleIdx="0" presStyleCnt="2"/>
      <dgm:spPr/>
    </dgm:pt>
    <dgm:pt modelId="{6A51071B-E886-4344-B24A-9BBFC5A1E1C5}" type="pres">
      <dgm:prSet presAssocID="{8C85C82C-9FAB-448A-8FCA-CE0A2F979945}" presName="hierChild4" presStyleCnt="0"/>
      <dgm:spPr/>
    </dgm:pt>
    <dgm:pt modelId="{30F64A51-AF35-4A9E-8C6D-1B897C4B7B42}" type="pres">
      <dgm:prSet presAssocID="{8C85C82C-9FAB-448A-8FCA-CE0A2F979945}" presName="hierChild5" presStyleCnt="0"/>
      <dgm:spPr/>
    </dgm:pt>
    <dgm:pt modelId="{EB7C41D3-6D1D-4303-ABDA-6973E30DF29A}" type="pres">
      <dgm:prSet presAssocID="{B24DA45F-FD4E-4546-9709-53D2D052620B}" presName="Name35" presStyleLbl="parChTrans1D2" presStyleIdx="1" presStyleCnt="2"/>
      <dgm:spPr/>
    </dgm:pt>
    <dgm:pt modelId="{8511F83D-8C7D-438F-9F42-1A20DE26FDC4}" type="pres">
      <dgm:prSet presAssocID="{6B12631D-9750-48D9-8A68-0B6D9484F7B3}" presName="hierRoot2" presStyleCnt="0">
        <dgm:presLayoutVars>
          <dgm:hierBranch/>
        </dgm:presLayoutVars>
      </dgm:prSet>
      <dgm:spPr/>
    </dgm:pt>
    <dgm:pt modelId="{8BB0E687-7563-46BF-A852-C0792EEF0361}" type="pres">
      <dgm:prSet presAssocID="{6B12631D-9750-48D9-8A68-0B6D9484F7B3}" presName="rootComposite" presStyleCnt="0"/>
      <dgm:spPr/>
    </dgm:pt>
    <dgm:pt modelId="{67E5E690-328F-454F-968B-7BE9706AE858}" type="pres">
      <dgm:prSet presAssocID="{6B12631D-9750-48D9-8A68-0B6D9484F7B3}" presName="rootText" presStyleLbl="node2" presStyleIdx="1" presStyleCnt="2">
        <dgm:presLayoutVars>
          <dgm:chPref val="3"/>
        </dgm:presLayoutVars>
      </dgm:prSet>
      <dgm:spPr/>
    </dgm:pt>
    <dgm:pt modelId="{040E0FBD-6F3B-4FC7-A12C-70562B97E8D6}" type="pres">
      <dgm:prSet presAssocID="{6B12631D-9750-48D9-8A68-0B6D9484F7B3}" presName="rootConnector" presStyleLbl="node2" presStyleIdx="1" presStyleCnt="2"/>
      <dgm:spPr/>
    </dgm:pt>
    <dgm:pt modelId="{9F1C26A1-3BD3-43D3-B405-E80C23812E2E}" type="pres">
      <dgm:prSet presAssocID="{6B12631D-9750-48D9-8A68-0B6D9484F7B3}" presName="hierChild4" presStyleCnt="0"/>
      <dgm:spPr/>
    </dgm:pt>
    <dgm:pt modelId="{E9794E73-2D61-4A8E-9026-DF0A52939C73}" type="pres">
      <dgm:prSet presAssocID="{6B12631D-9750-48D9-8A68-0B6D9484F7B3}" presName="hierChild5" presStyleCnt="0"/>
      <dgm:spPr/>
    </dgm:pt>
    <dgm:pt modelId="{B08AAAEB-B119-4A35-B2F0-8D740D56A04D}" type="pres">
      <dgm:prSet presAssocID="{4354DDDD-415F-4D21-BF2D-BF97EDEDA764}" presName="hierChild3" presStyleCnt="0"/>
      <dgm:spPr/>
    </dgm:pt>
  </dgm:ptLst>
  <dgm:cxnLst>
    <dgm:cxn modelId="{FDB4C821-B7B5-4474-800A-0C6F5BD23C17}" type="presOf" srcId="{4354DDDD-415F-4D21-BF2D-BF97EDEDA764}" destId="{170ED6B7-F4C6-4FA4-9D72-87562D761D6F}" srcOrd="0" destOrd="0" presId="urn:microsoft.com/office/officeart/2005/8/layout/orgChart1"/>
    <dgm:cxn modelId="{BE013754-787C-4BCC-868D-3BE39EFBC450}" type="presOf" srcId="{8C85C82C-9FAB-448A-8FCA-CE0A2F979945}" destId="{DA52E0A0-7337-482A-8E49-4C2E012066A5}" srcOrd="0" destOrd="0" presId="urn:microsoft.com/office/officeart/2005/8/layout/orgChart1"/>
    <dgm:cxn modelId="{555C6301-FF7E-43D5-879A-40990365D0AE}" type="presOf" srcId="{B24DA45F-FD4E-4546-9709-53D2D052620B}" destId="{EB7C41D3-6D1D-4303-ABDA-6973E30DF29A}" srcOrd="0" destOrd="0" presId="urn:microsoft.com/office/officeart/2005/8/layout/orgChart1"/>
    <dgm:cxn modelId="{06C5BCCB-5BB1-4B63-AFDE-07331C6EB388}" type="presOf" srcId="{BF01B1B6-75A8-425A-A4B0-2D4D40EA9F6F}" destId="{1EB409BB-11B2-4010-903D-F3D68254F4DB}" srcOrd="0" destOrd="0" presId="urn:microsoft.com/office/officeart/2005/8/layout/orgChart1"/>
    <dgm:cxn modelId="{C8EDAEC6-EF12-4212-BF7C-41402CF4F285}" srcId="{BF01B1B6-75A8-425A-A4B0-2D4D40EA9F6F}" destId="{4354DDDD-415F-4D21-BF2D-BF97EDEDA764}" srcOrd="0" destOrd="0" parTransId="{E0BB0452-D7C1-4462-8D69-D66B3C0D48FE}" sibTransId="{B8D2A1A0-F91C-4D7C-9D9D-56975B469F76}"/>
    <dgm:cxn modelId="{E6F41D29-5092-4F98-8B61-9C32D85F771F}" srcId="{4354DDDD-415F-4D21-BF2D-BF97EDEDA764}" destId="{6B12631D-9750-48D9-8A68-0B6D9484F7B3}" srcOrd="1" destOrd="0" parTransId="{B24DA45F-FD4E-4546-9709-53D2D052620B}" sibTransId="{9B0279C3-9D9F-474C-9D64-A367B06B71B2}"/>
    <dgm:cxn modelId="{2C3E0F4A-C3A8-4B32-98DF-C2C3AAC136A6}" type="presOf" srcId="{ACF286B4-33A3-45F6-B5F3-05643BD655AB}" destId="{8C269923-0520-4FDA-888D-5CD82890ED3E}" srcOrd="0" destOrd="0" presId="urn:microsoft.com/office/officeart/2005/8/layout/orgChart1"/>
    <dgm:cxn modelId="{CB9CDD60-E365-4309-89AE-A02390F50DF4}" type="presOf" srcId="{4354DDDD-415F-4D21-BF2D-BF97EDEDA764}" destId="{EB73A2C3-62CE-4DCE-A6C7-606B563BBAC8}" srcOrd="1" destOrd="0" presId="urn:microsoft.com/office/officeart/2005/8/layout/orgChart1"/>
    <dgm:cxn modelId="{BC87A3FB-0F0B-4DC1-BC17-3EF1570920C7}" type="presOf" srcId="{6B12631D-9750-48D9-8A68-0B6D9484F7B3}" destId="{67E5E690-328F-454F-968B-7BE9706AE858}" srcOrd="0" destOrd="0" presId="urn:microsoft.com/office/officeart/2005/8/layout/orgChart1"/>
    <dgm:cxn modelId="{8A968CDD-BFFA-4F59-BC56-031AD813F6B2}" srcId="{4354DDDD-415F-4D21-BF2D-BF97EDEDA764}" destId="{8C85C82C-9FAB-448A-8FCA-CE0A2F979945}" srcOrd="0" destOrd="0" parTransId="{ACF286B4-33A3-45F6-B5F3-05643BD655AB}" sibTransId="{674E277E-FEA0-4D7B-B109-EC8551738592}"/>
    <dgm:cxn modelId="{6A7BDF99-04BA-487E-BF4B-ABD48E8D0829}" type="presOf" srcId="{6B12631D-9750-48D9-8A68-0B6D9484F7B3}" destId="{040E0FBD-6F3B-4FC7-A12C-70562B97E8D6}" srcOrd="1" destOrd="0" presId="urn:microsoft.com/office/officeart/2005/8/layout/orgChart1"/>
    <dgm:cxn modelId="{70607085-A1A5-4632-98A9-45D5CD99098C}" type="presOf" srcId="{8C85C82C-9FAB-448A-8FCA-CE0A2F979945}" destId="{9A97360B-9244-4C06-A80C-5A616E23AD6D}" srcOrd="1" destOrd="0" presId="urn:microsoft.com/office/officeart/2005/8/layout/orgChart1"/>
    <dgm:cxn modelId="{16A0C2B1-F0D5-4119-A26B-A7E1B2F98CD7}" type="presParOf" srcId="{1EB409BB-11B2-4010-903D-F3D68254F4DB}" destId="{71240657-51AD-4315-A7E5-1CC51C15495F}" srcOrd="0" destOrd="0" presId="urn:microsoft.com/office/officeart/2005/8/layout/orgChart1"/>
    <dgm:cxn modelId="{F62D9ED4-8A88-4834-9ACD-0011D19A1EE6}" type="presParOf" srcId="{71240657-51AD-4315-A7E5-1CC51C15495F}" destId="{5F80E938-7F0E-403F-A56C-F7DD6902C3C6}" srcOrd="0" destOrd="0" presId="urn:microsoft.com/office/officeart/2005/8/layout/orgChart1"/>
    <dgm:cxn modelId="{5944BF68-08CD-4093-91DA-3DD6DBC5007E}" type="presParOf" srcId="{5F80E938-7F0E-403F-A56C-F7DD6902C3C6}" destId="{170ED6B7-F4C6-4FA4-9D72-87562D761D6F}" srcOrd="0" destOrd="0" presId="urn:microsoft.com/office/officeart/2005/8/layout/orgChart1"/>
    <dgm:cxn modelId="{249FAD5C-5073-4A9B-843A-D2FD1EF5A0FE}" type="presParOf" srcId="{5F80E938-7F0E-403F-A56C-F7DD6902C3C6}" destId="{EB73A2C3-62CE-4DCE-A6C7-606B563BBAC8}" srcOrd="1" destOrd="0" presId="urn:microsoft.com/office/officeart/2005/8/layout/orgChart1"/>
    <dgm:cxn modelId="{FC1004F4-66BC-4B4C-953E-3F0BD98CA79E}" type="presParOf" srcId="{71240657-51AD-4315-A7E5-1CC51C15495F}" destId="{F74265F5-CDDD-459E-8389-5E3F9EC78886}" srcOrd="1" destOrd="0" presId="urn:microsoft.com/office/officeart/2005/8/layout/orgChart1"/>
    <dgm:cxn modelId="{D226DD73-CBD7-4B5D-A80C-F0983952E2BA}" type="presParOf" srcId="{F74265F5-CDDD-459E-8389-5E3F9EC78886}" destId="{8C269923-0520-4FDA-888D-5CD82890ED3E}" srcOrd="0" destOrd="0" presId="urn:microsoft.com/office/officeart/2005/8/layout/orgChart1"/>
    <dgm:cxn modelId="{35A9D341-24A8-430B-83C5-537B25507414}" type="presParOf" srcId="{F74265F5-CDDD-459E-8389-5E3F9EC78886}" destId="{88C89C12-B2A9-49A4-891B-1D43A4925D61}" srcOrd="1" destOrd="0" presId="urn:microsoft.com/office/officeart/2005/8/layout/orgChart1"/>
    <dgm:cxn modelId="{544C88EA-8753-4B0F-9EF0-F637CA800003}" type="presParOf" srcId="{88C89C12-B2A9-49A4-891B-1D43A4925D61}" destId="{15088296-69A8-4DF5-97A1-AC0080283DFB}" srcOrd="0" destOrd="0" presId="urn:microsoft.com/office/officeart/2005/8/layout/orgChart1"/>
    <dgm:cxn modelId="{BAF72A54-F469-4332-82E4-612EA0BC4B6A}" type="presParOf" srcId="{15088296-69A8-4DF5-97A1-AC0080283DFB}" destId="{DA52E0A0-7337-482A-8E49-4C2E012066A5}" srcOrd="0" destOrd="0" presId="urn:microsoft.com/office/officeart/2005/8/layout/orgChart1"/>
    <dgm:cxn modelId="{46AB3FCF-E62B-4198-AECD-27520FB4EF53}" type="presParOf" srcId="{15088296-69A8-4DF5-97A1-AC0080283DFB}" destId="{9A97360B-9244-4C06-A80C-5A616E23AD6D}" srcOrd="1" destOrd="0" presId="urn:microsoft.com/office/officeart/2005/8/layout/orgChart1"/>
    <dgm:cxn modelId="{E017C7AA-43CA-45FD-AC08-7F027D846C26}" type="presParOf" srcId="{88C89C12-B2A9-49A4-891B-1D43A4925D61}" destId="{6A51071B-E886-4344-B24A-9BBFC5A1E1C5}" srcOrd="1" destOrd="0" presId="urn:microsoft.com/office/officeart/2005/8/layout/orgChart1"/>
    <dgm:cxn modelId="{C13F5E4F-C2CE-4601-960C-BB661B35B9D1}" type="presParOf" srcId="{88C89C12-B2A9-49A4-891B-1D43A4925D61}" destId="{30F64A51-AF35-4A9E-8C6D-1B897C4B7B42}" srcOrd="2" destOrd="0" presId="urn:microsoft.com/office/officeart/2005/8/layout/orgChart1"/>
    <dgm:cxn modelId="{E96FE95E-238F-49EF-BB74-BDC605744CA9}" type="presParOf" srcId="{F74265F5-CDDD-459E-8389-5E3F9EC78886}" destId="{EB7C41D3-6D1D-4303-ABDA-6973E30DF29A}" srcOrd="2" destOrd="0" presId="urn:microsoft.com/office/officeart/2005/8/layout/orgChart1"/>
    <dgm:cxn modelId="{BC6C08A0-C2EA-4316-B003-744A53859609}" type="presParOf" srcId="{F74265F5-CDDD-459E-8389-5E3F9EC78886}" destId="{8511F83D-8C7D-438F-9F42-1A20DE26FDC4}" srcOrd="3" destOrd="0" presId="urn:microsoft.com/office/officeart/2005/8/layout/orgChart1"/>
    <dgm:cxn modelId="{39F3CA6F-D861-4E2E-BA66-3D74A0492CE5}" type="presParOf" srcId="{8511F83D-8C7D-438F-9F42-1A20DE26FDC4}" destId="{8BB0E687-7563-46BF-A852-C0792EEF0361}" srcOrd="0" destOrd="0" presId="urn:microsoft.com/office/officeart/2005/8/layout/orgChart1"/>
    <dgm:cxn modelId="{D212D9E1-7DC1-48BE-A52A-631F80381592}" type="presParOf" srcId="{8BB0E687-7563-46BF-A852-C0792EEF0361}" destId="{67E5E690-328F-454F-968B-7BE9706AE858}" srcOrd="0" destOrd="0" presId="urn:microsoft.com/office/officeart/2005/8/layout/orgChart1"/>
    <dgm:cxn modelId="{11CF7399-3E4F-4624-B7BD-1999B7F61EFC}" type="presParOf" srcId="{8BB0E687-7563-46BF-A852-C0792EEF0361}" destId="{040E0FBD-6F3B-4FC7-A12C-70562B97E8D6}" srcOrd="1" destOrd="0" presId="urn:microsoft.com/office/officeart/2005/8/layout/orgChart1"/>
    <dgm:cxn modelId="{1C85C3BB-178B-4DE7-9C4F-61951DD2D58D}" type="presParOf" srcId="{8511F83D-8C7D-438F-9F42-1A20DE26FDC4}" destId="{9F1C26A1-3BD3-43D3-B405-E80C23812E2E}" srcOrd="1" destOrd="0" presId="urn:microsoft.com/office/officeart/2005/8/layout/orgChart1"/>
    <dgm:cxn modelId="{4B1EE56F-26AF-4740-8742-0C0FABD136E3}" type="presParOf" srcId="{8511F83D-8C7D-438F-9F42-1A20DE26FDC4}" destId="{E9794E73-2D61-4A8E-9026-DF0A52939C73}" srcOrd="2" destOrd="0" presId="urn:microsoft.com/office/officeart/2005/8/layout/orgChart1"/>
    <dgm:cxn modelId="{73713C65-7D2D-4D17-B7D6-0B0972A73DA9}" type="presParOf" srcId="{71240657-51AD-4315-A7E5-1CC51C15495F}" destId="{B08AAAEB-B119-4A35-B2F0-8D740D56A04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2D51A3B7-8C44-4BBA-8C32-CEA5A4CA2EFC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/>
      <dgm:spPr/>
    </dgm:pt>
    <dgm:pt modelId="{74A7F272-EED2-4447-898D-2A5B2E36F19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КРИМИНАЛЬНАЯ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CF4B8B8C-0C9E-495C-BD38-070D274BFCDB}" type="parTrans" cxnId="{56E57836-36B7-47B1-84C5-EF8F76277B6C}">
      <dgm:prSet/>
      <dgm:spPr/>
    </dgm:pt>
    <dgm:pt modelId="{6AF21860-2704-4F2B-90C0-162634BDAEB0}" type="sibTrans" cxnId="{56E57836-36B7-47B1-84C5-EF8F76277B6C}">
      <dgm:prSet/>
      <dgm:spPr/>
    </dgm:pt>
    <dgm:pt modelId="{E04C2566-1B78-4B49-AB5E-649A5699BB7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ТЕНЕВАЯ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62B0E986-9353-4831-B274-56C48B138BDA}" type="parTrans" cxnId="{44A01A59-A42A-4AC8-84FA-38BC5266616C}">
      <dgm:prSet/>
      <dgm:spPr/>
    </dgm:pt>
    <dgm:pt modelId="{EB2425D2-D924-4F95-89CA-496975BD4835}" type="sibTrans" cxnId="{44A01A59-A42A-4AC8-84FA-38BC5266616C}">
      <dgm:prSet/>
      <dgm:spPr/>
    </dgm:pt>
    <dgm:pt modelId="{F75E57D5-DBDE-4DA3-9863-37DE03368BD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ЛЕГАЛЬНАЯ ЭКОНОМИКА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AEFD9188-F545-4253-89CE-0F73443B2075}" type="parTrans" cxnId="{9873A8B7-5084-4816-8D96-90B00B2CD63B}">
      <dgm:prSet/>
      <dgm:spPr/>
    </dgm:pt>
    <dgm:pt modelId="{C08833F0-E1A3-4B27-82F0-FC83A8E6BA14}" type="sibTrans" cxnId="{9873A8B7-5084-4816-8D96-90B00B2CD63B}">
      <dgm:prSet/>
      <dgm:spPr/>
    </dgm:pt>
    <dgm:pt modelId="{A5C9C613-68A3-460A-B9FD-528DE121064B}" type="pres">
      <dgm:prSet presAssocID="{2D51A3B7-8C44-4BBA-8C32-CEA5A4CA2EFC}" presName="Name0" presStyleCnt="0">
        <dgm:presLayoutVars>
          <dgm:dir/>
          <dgm:animLvl val="lvl"/>
          <dgm:resizeHandles val="exact"/>
        </dgm:presLayoutVars>
      </dgm:prSet>
      <dgm:spPr/>
    </dgm:pt>
    <dgm:pt modelId="{5329287A-6C9E-496C-89D5-22E55CB71769}" type="pres">
      <dgm:prSet presAssocID="{74A7F272-EED2-4447-898D-2A5B2E36F19A}" presName="Name8" presStyleCnt="0"/>
      <dgm:spPr/>
    </dgm:pt>
    <dgm:pt modelId="{ACDE0EC0-2892-48E2-A743-F37B8DBB05CD}" type="pres">
      <dgm:prSet presAssocID="{74A7F272-EED2-4447-898D-2A5B2E36F19A}" presName="level" presStyleLbl="node1" presStyleIdx="0" presStyleCnt="3">
        <dgm:presLayoutVars>
          <dgm:chMax val="1"/>
          <dgm:bulletEnabled val="1"/>
        </dgm:presLayoutVars>
      </dgm:prSet>
      <dgm:spPr/>
    </dgm:pt>
    <dgm:pt modelId="{89D3F23E-CEC9-40B8-AB12-079865BCDFA4}" type="pres">
      <dgm:prSet presAssocID="{74A7F272-EED2-4447-898D-2A5B2E36F19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85672F9-2E73-4D35-AB98-F65F66A8BF3A}" type="pres">
      <dgm:prSet presAssocID="{E04C2566-1B78-4B49-AB5E-649A5699BB77}" presName="Name8" presStyleCnt="0"/>
      <dgm:spPr/>
    </dgm:pt>
    <dgm:pt modelId="{F65C79B6-9008-474A-A2C8-F74FD0E4BCD1}" type="pres">
      <dgm:prSet presAssocID="{E04C2566-1B78-4B49-AB5E-649A5699BB77}" presName="level" presStyleLbl="node1" presStyleIdx="1" presStyleCnt="3">
        <dgm:presLayoutVars>
          <dgm:chMax val="1"/>
          <dgm:bulletEnabled val="1"/>
        </dgm:presLayoutVars>
      </dgm:prSet>
      <dgm:spPr/>
    </dgm:pt>
    <dgm:pt modelId="{6367E088-8480-4996-B9E9-8C8433B8733B}" type="pres">
      <dgm:prSet presAssocID="{E04C2566-1B78-4B49-AB5E-649A5699BB7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10860AE-CD1C-4DF6-B2CC-94D671271C59}" type="pres">
      <dgm:prSet presAssocID="{F75E57D5-DBDE-4DA3-9863-37DE03368BDB}" presName="Name8" presStyleCnt="0"/>
      <dgm:spPr/>
    </dgm:pt>
    <dgm:pt modelId="{42D7B331-08AB-4028-A1D0-BC67B447A85B}" type="pres">
      <dgm:prSet presAssocID="{F75E57D5-DBDE-4DA3-9863-37DE03368BDB}" presName="level" presStyleLbl="node1" presStyleIdx="2" presStyleCnt="3">
        <dgm:presLayoutVars>
          <dgm:chMax val="1"/>
          <dgm:bulletEnabled val="1"/>
        </dgm:presLayoutVars>
      </dgm:prSet>
      <dgm:spPr/>
    </dgm:pt>
    <dgm:pt modelId="{2334DFE2-A4C0-43B3-9E8E-A03F464A8575}" type="pres">
      <dgm:prSet presAssocID="{F75E57D5-DBDE-4DA3-9863-37DE03368BDB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F6217128-D4C0-4304-90A8-4B900EB48B1D}" type="presOf" srcId="{E04C2566-1B78-4B49-AB5E-649A5699BB77}" destId="{F65C79B6-9008-474A-A2C8-F74FD0E4BCD1}" srcOrd="0" destOrd="0" presId="urn:microsoft.com/office/officeart/2005/8/layout/pyramid1"/>
    <dgm:cxn modelId="{90A28D82-1A4F-4019-ACDE-98CCB81914E2}" type="presOf" srcId="{F75E57D5-DBDE-4DA3-9863-37DE03368BDB}" destId="{42D7B331-08AB-4028-A1D0-BC67B447A85B}" srcOrd="0" destOrd="0" presId="urn:microsoft.com/office/officeart/2005/8/layout/pyramid1"/>
    <dgm:cxn modelId="{BA705914-F4AB-4FE3-ADA5-F546F0870865}" type="presOf" srcId="{74A7F272-EED2-4447-898D-2A5B2E36F19A}" destId="{ACDE0EC0-2892-48E2-A743-F37B8DBB05CD}" srcOrd="0" destOrd="0" presId="urn:microsoft.com/office/officeart/2005/8/layout/pyramid1"/>
    <dgm:cxn modelId="{14E0AF0D-3BE7-4C43-8D81-520337A0067F}" type="presOf" srcId="{E04C2566-1B78-4B49-AB5E-649A5699BB77}" destId="{6367E088-8480-4996-B9E9-8C8433B8733B}" srcOrd="1" destOrd="0" presId="urn:microsoft.com/office/officeart/2005/8/layout/pyramid1"/>
    <dgm:cxn modelId="{9873A8B7-5084-4816-8D96-90B00B2CD63B}" srcId="{2D51A3B7-8C44-4BBA-8C32-CEA5A4CA2EFC}" destId="{F75E57D5-DBDE-4DA3-9863-37DE03368BDB}" srcOrd="2" destOrd="0" parTransId="{AEFD9188-F545-4253-89CE-0F73443B2075}" sibTransId="{C08833F0-E1A3-4B27-82F0-FC83A8E6BA14}"/>
    <dgm:cxn modelId="{44A01A59-A42A-4AC8-84FA-38BC5266616C}" srcId="{2D51A3B7-8C44-4BBA-8C32-CEA5A4CA2EFC}" destId="{E04C2566-1B78-4B49-AB5E-649A5699BB77}" srcOrd="1" destOrd="0" parTransId="{62B0E986-9353-4831-B274-56C48B138BDA}" sibTransId="{EB2425D2-D924-4F95-89CA-496975BD4835}"/>
    <dgm:cxn modelId="{CCDE5D47-21B8-4709-9695-B4E93E78A501}" type="presOf" srcId="{2D51A3B7-8C44-4BBA-8C32-CEA5A4CA2EFC}" destId="{A5C9C613-68A3-460A-B9FD-528DE121064B}" srcOrd="0" destOrd="0" presId="urn:microsoft.com/office/officeart/2005/8/layout/pyramid1"/>
    <dgm:cxn modelId="{49857B6D-E949-42AD-8326-24FC3B31B0D8}" type="presOf" srcId="{74A7F272-EED2-4447-898D-2A5B2E36F19A}" destId="{89D3F23E-CEC9-40B8-AB12-079865BCDFA4}" srcOrd="1" destOrd="0" presId="urn:microsoft.com/office/officeart/2005/8/layout/pyramid1"/>
    <dgm:cxn modelId="{07636847-C228-435F-AC62-B5833ED09255}" type="presOf" srcId="{F75E57D5-DBDE-4DA3-9863-37DE03368BDB}" destId="{2334DFE2-A4C0-43B3-9E8E-A03F464A8575}" srcOrd="1" destOrd="0" presId="urn:microsoft.com/office/officeart/2005/8/layout/pyramid1"/>
    <dgm:cxn modelId="{56E57836-36B7-47B1-84C5-EF8F76277B6C}" srcId="{2D51A3B7-8C44-4BBA-8C32-CEA5A4CA2EFC}" destId="{74A7F272-EED2-4447-898D-2A5B2E36F19A}" srcOrd="0" destOrd="0" parTransId="{CF4B8B8C-0C9E-495C-BD38-070D274BFCDB}" sibTransId="{6AF21860-2704-4F2B-90C0-162634BDAEB0}"/>
    <dgm:cxn modelId="{B323D125-3FCC-4D0F-B183-0D7278D4D03B}" type="presParOf" srcId="{A5C9C613-68A3-460A-B9FD-528DE121064B}" destId="{5329287A-6C9E-496C-89D5-22E55CB71769}" srcOrd="0" destOrd="0" presId="urn:microsoft.com/office/officeart/2005/8/layout/pyramid1"/>
    <dgm:cxn modelId="{7EB969EC-9B3B-4A7E-ABE6-336E18B5B848}" type="presParOf" srcId="{5329287A-6C9E-496C-89D5-22E55CB71769}" destId="{ACDE0EC0-2892-48E2-A743-F37B8DBB05CD}" srcOrd="0" destOrd="0" presId="urn:microsoft.com/office/officeart/2005/8/layout/pyramid1"/>
    <dgm:cxn modelId="{6F38A08D-DABE-486A-A058-CC2D639DA796}" type="presParOf" srcId="{5329287A-6C9E-496C-89D5-22E55CB71769}" destId="{89D3F23E-CEC9-40B8-AB12-079865BCDFA4}" srcOrd="1" destOrd="0" presId="urn:microsoft.com/office/officeart/2005/8/layout/pyramid1"/>
    <dgm:cxn modelId="{596E19EA-AA96-4D64-A89D-2F4557B04038}" type="presParOf" srcId="{A5C9C613-68A3-460A-B9FD-528DE121064B}" destId="{985672F9-2E73-4D35-AB98-F65F66A8BF3A}" srcOrd="1" destOrd="0" presId="urn:microsoft.com/office/officeart/2005/8/layout/pyramid1"/>
    <dgm:cxn modelId="{8E9F3EBB-83EC-46E2-BD9D-51C25EDA9E8E}" type="presParOf" srcId="{985672F9-2E73-4D35-AB98-F65F66A8BF3A}" destId="{F65C79B6-9008-474A-A2C8-F74FD0E4BCD1}" srcOrd="0" destOrd="0" presId="urn:microsoft.com/office/officeart/2005/8/layout/pyramid1"/>
    <dgm:cxn modelId="{85BC106F-53BB-4905-9B6A-927C3AC3F118}" type="presParOf" srcId="{985672F9-2E73-4D35-AB98-F65F66A8BF3A}" destId="{6367E088-8480-4996-B9E9-8C8433B8733B}" srcOrd="1" destOrd="0" presId="urn:microsoft.com/office/officeart/2005/8/layout/pyramid1"/>
    <dgm:cxn modelId="{B19B548C-A55B-4E96-BB45-DFEC01E4CDDA}" type="presParOf" srcId="{A5C9C613-68A3-460A-B9FD-528DE121064B}" destId="{510860AE-CD1C-4DF6-B2CC-94D671271C59}" srcOrd="2" destOrd="0" presId="urn:microsoft.com/office/officeart/2005/8/layout/pyramid1"/>
    <dgm:cxn modelId="{647B113F-6566-4A16-90B9-1B759DFDDA9C}" type="presParOf" srcId="{510860AE-CD1C-4DF6-B2CC-94D671271C59}" destId="{42D7B331-08AB-4028-A1D0-BC67B447A85B}" srcOrd="0" destOrd="0" presId="urn:microsoft.com/office/officeart/2005/8/layout/pyramid1"/>
    <dgm:cxn modelId="{D85D90B0-5884-4759-9210-0389791828E5}" type="presParOf" srcId="{510860AE-CD1C-4DF6-B2CC-94D671271C59}" destId="{2334DFE2-A4C0-43B3-9E8E-A03F464A8575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C58A14DD-9F17-4B0E-8C87-75300CE3AF4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210BA848-669E-4091-B763-B9599274576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Виды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33CC33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1C1F3638-FF12-4B16-AB1E-B37EF595A907}" type="parTrans" cxnId="{77030BA8-D429-4D66-8DBA-43CC5F7CDA5B}">
      <dgm:prSet/>
      <dgm:spPr/>
    </dgm:pt>
    <dgm:pt modelId="{BB14ED05-2216-4EBD-A2C9-253515C7EBB3}" type="sibTrans" cxnId="{77030BA8-D429-4D66-8DBA-43CC5F7CDA5B}">
      <dgm:prSet/>
      <dgm:spPr/>
    </dgm:pt>
    <dgm:pt modelId="{21751ED2-1536-4D11-92EC-F3EC9EF70DF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Организованная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 преступная группа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33CC33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A221BEB6-E3B2-4B2E-94ED-EF8ACB821AD0}" type="parTrans" cxnId="{7E894AF7-A169-4E19-BC5A-37B70EF47ABA}">
      <dgm:prSet/>
      <dgm:spPr/>
    </dgm:pt>
    <dgm:pt modelId="{315A2833-0BCA-4D5E-A257-1535402BDD33}" type="sibTrans" cxnId="{7E894AF7-A169-4E19-BC5A-37B70EF47ABA}">
      <dgm:prSet/>
      <dgm:spPr/>
    </dgm:pt>
    <dgm:pt modelId="{AC593168-543D-499B-9C84-646864E3281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Преступная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организация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33CC33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078D991F-E8C7-40B7-99C8-D8BEA3F0D35D}" type="parTrans" cxnId="{FC48ADB3-B9A9-4BA7-A390-9DE81C55E90C}">
      <dgm:prSet/>
      <dgm:spPr/>
    </dgm:pt>
    <dgm:pt modelId="{9820FAF6-C0A1-4516-89D5-08B4B151730F}" type="sibTrans" cxnId="{FC48ADB3-B9A9-4BA7-A390-9DE81C55E90C}">
      <dgm:prSet/>
      <dgm:spPr/>
    </dgm:pt>
    <dgm:pt modelId="{2831578E-CFF2-4925-A0A0-3934417A863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Преступное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сообщество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33CC33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CB3D4569-67CA-4851-8291-73EDD051688A}" type="parTrans" cxnId="{E60BD98D-4D8A-44F7-813E-9A84F5B5C834}">
      <dgm:prSet/>
      <dgm:spPr/>
    </dgm:pt>
    <dgm:pt modelId="{C3735D1A-3F85-4664-B442-0CFF20E283F2}" type="sibTrans" cxnId="{E60BD98D-4D8A-44F7-813E-9A84F5B5C834}">
      <dgm:prSet/>
      <dgm:spPr/>
    </dgm:pt>
    <dgm:pt modelId="{D4E32D90-506E-49B8-9470-AE547011432C}" type="pres">
      <dgm:prSet presAssocID="{C58A14DD-9F17-4B0E-8C87-75300CE3AF4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7B376F3-72B0-4AFE-9E9B-711AE5BE52CD}" type="pres">
      <dgm:prSet presAssocID="{210BA848-669E-4091-B763-B95992745761}" presName="hierRoot1" presStyleCnt="0">
        <dgm:presLayoutVars>
          <dgm:hierBranch/>
        </dgm:presLayoutVars>
      </dgm:prSet>
      <dgm:spPr/>
    </dgm:pt>
    <dgm:pt modelId="{49DC9DAF-0AEC-4376-AD32-A37DD8D25182}" type="pres">
      <dgm:prSet presAssocID="{210BA848-669E-4091-B763-B95992745761}" presName="rootComposite1" presStyleCnt="0"/>
      <dgm:spPr/>
    </dgm:pt>
    <dgm:pt modelId="{2E444FAD-8F96-4719-8BBC-E9FB1AF0F87E}" type="pres">
      <dgm:prSet presAssocID="{210BA848-669E-4091-B763-B95992745761}" presName="rootText1" presStyleLbl="node0" presStyleIdx="0" presStyleCnt="1">
        <dgm:presLayoutVars>
          <dgm:chPref val="3"/>
        </dgm:presLayoutVars>
      </dgm:prSet>
      <dgm:spPr/>
    </dgm:pt>
    <dgm:pt modelId="{1DD365ED-5DF0-4E12-9161-248BA4FBD76A}" type="pres">
      <dgm:prSet presAssocID="{210BA848-669E-4091-B763-B95992745761}" presName="rootConnector1" presStyleLbl="node1" presStyleIdx="0" presStyleCnt="0"/>
      <dgm:spPr/>
    </dgm:pt>
    <dgm:pt modelId="{41A43754-A2E7-44EA-A806-7BE5E3C82DCC}" type="pres">
      <dgm:prSet presAssocID="{210BA848-669E-4091-B763-B95992745761}" presName="hierChild2" presStyleCnt="0"/>
      <dgm:spPr/>
    </dgm:pt>
    <dgm:pt modelId="{30E7B410-C88F-4F22-965F-D4D7ACED598C}" type="pres">
      <dgm:prSet presAssocID="{A221BEB6-E3B2-4B2E-94ED-EF8ACB821AD0}" presName="Name35" presStyleLbl="parChTrans1D2" presStyleIdx="0" presStyleCnt="3"/>
      <dgm:spPr/>
    </dgm:pt>
    <dgm:pt modelId="{81EC80EE-4837-4383-8865-0D683EC79FE9}" type="pres">
      <dgm:prSet presAssocID="{21751ED2-1536-4D11-92EC-F3EC9EF70DF7}" presName="hierRoot2" presStyleCnt="0">
        <dgm:presLayoutVars>
          <dgm:hierBranch/>
        </dgm:presLayoutVars>
      </dgm:prSet>
      <dgm:spPr/>
    </dgm:pt>
    <dgm:pt modelId="{8B5E727E-61FB-45A3-BE9E-602E4F2E1EB7}" type="pres">
      <dgm:prSet presAssocID="{21751ED2-1536-4D11-92EC-F3EC9EF70DF7}" presName="rootComposite" presStyleCnt="0"/>
      <dgm:spPr/>
    </dgm:pt>
    <dgm:pt modelId="{8493AB38-4532-4ECD-975D-03A6F0C20BBB}" type="pres">
      <dgm:prSet presAssocID="{21751ED2-1536-4D11-92EC-F3EC9EF70DF7}" presName="rootText" presStyleLbl="node2" presStyleIdx="0" presStyleCnt="3">
        <dgm:presLayoutVars>
          <dgm:chPref val="3"/>
        </dgm:presLayoutVars>
      </dgm:prSet>
      <dgm:spPr/>
    </dgm:pt>
    <dgm:pt modelId="{D400A8FC-8E9C-4C77-B307-CD7526C68B43}" type="pres">
      <dgm:prSet presAssocID="{21751ED2-1536-4D11-92EC-F3EC9EF70DF7}" presName="rootConnector" presStyleLbl="node2" presStyleIdx="0" presStyleCnt="3"/>
      <dgm:spPr/>
    </dgm:pt>
    <dgm:pt modelId="{8EA4102D-6C25-43D8-9FA1-871E52C26DF8}" type="pres">
      <dgm:prSet presAssocID="{21751ED2-1536-4D11-92EC-F3EC9EF70DF7}" presName="hierChild4" presStyleCnt="0"/>
      <dgm:spPr/>
    </dgm:pt>
    <dgm:pt modelId="{801C2FC6-4A72-4CDB-904E-8FD7D0D1D8BA}" type="pres">
      <dgm:prSet presAssocID="{21751ED2-1536-4D11-92EC-F3EC9EF70DF7}" presName="hierChild5" presStyleCnt="0"/>
      <dgm:spPr/>
    </dgm:pt>
    <dgm:pt modelId="{20EA36AD-E7E6-4209-8724-7A477DE80BBF}" type="pres">
      <dgm:prSet presAssocID="{078D991F-E8C7-40B7-99C8-D8BEA3F0D35D}" presName="Name35" presStyleLbl="parChTrans1D2" presStyleIdx="1" presStyleCnt="3"/>
      <dgm:spPr/>
    </dgm:pt>
    <dgm:pt modelId="{35CFFBEE-11FD-47F3-99E1-992A94391010}" type="pres">
      <dgm:prSet presAssocID="{AC593168-543D-499B-9C84-646864E32818}" presName="hierRoot2" presStyleCnt="0">
        <dgm:presLayoutVars>
          <dgm:hierBranch/>
        </dgm:presLayoutVars>
      </dgm:prSet>
      <dgm:spPr/>
    </dgm:pt>
    <dgm:pt modelId="{E92A609E-9C8E-41C3-9C06-E692A056D06B}" type="pres">
      <dgm:prSet presAssocID="{AC593168-543D-499B-9C84-646864E32818}" presName="rootComposite" presStyleCnt="0"/>
      <dgm:spPr/>
    </dgm:pt>
    <dgm:pt modelId="{2962256E-3819-44F1-AD00-48B7FF3DE30C}" type="pres">
      <dgm:prSet presAssocID="{AC593168-543D-499B-9C84-646864E32818}" presName="rootText" presStyleLbl="node2" presStyleIdx="1" presStyleCnt="3">
        <dgm:presLayoutVars>
          <dgm:chPref val="3"/>
        </dgm:presLayoutVars>
      </dgm:prSet>
      <dgm:spPr/>
    </dgm:pt>
    <dgm:pt modelId="{FE2FE937-3A43-43DB-BBF5-CA90C38CAB49}" type="pres">
      <dgm:prSet presAssocID="{AC593168-543D-499B-9C84-646864E32818}" presName="rootConnector" presStyleLbl="node2" presStyleIdx="1" presStyleCnt="3"/>
      <dgm:spPr/>
    </dgm:pt>
    <dgm:pt modelId="{973E7607-A3DF-4AB3-9852-23F72E144823}" type="pres">
      <dgm:prSet presAssocID="{AC593168-543D-499B-9C84-646864E32818}" presName="hierChild4" presStyleCnt="0"/>
      <dgm:spPr/>
    </dgm:pt>
    <dgm:pt modelId="{4F81E122-6B61-4401-9853-C2A01F535C8A}" type="pres">
      <dgm:prSet presAssocID="{AC593168-543D-499B-9C84-646864E32818}" presName="hierChild5" presStyleCnt="0"/>
      <dgm:spPr/>
    </dgm:pt>
    <dgm:pt modelId="{9CAAC264-F577-4812-8E4D-272EB41C22A9}" type="pres">
      <dgm:prSet presAssocID="{CB3D4569-67CA-4851-8291-73EDD051688A}" presName="Name35" presStyleLbl="parChTrans1D2" presStyleIdx="2" presStyleCnt="3"/>
      <dgm:spPr/>
    </dgm:pt>
    <dgm:pt modelId="{52D90310-FA0A-457B-BBF6-42E64ED06DCD}" type="pres">
      <dgm:prSet presAssocID="{2831578E-CFF2-4925-A0A0-3934417A8639}" presName="hierRoot2" presStyleCnt="0">
        <dgm:presLayoutVars>
          <dgm:hierBranch/>
        </dgm:presLayoutVars>
      </dgm:prSet>
      <dgm:spPr/>
    </dgm:pt>
    <dgm:pt modelId="{2B575FDC-C344-46B9-AF52-AA984F7AB0CF}" type="pres">
      <dgm:prSet presAssocID="{2831578E-CFF2-4925-A0A0-3934417A8639}" presName="rootComposite" presStyleCnt="0"/>
      <dgm:spPr/>
    </dgm:pt>
    <dgm:pt modelId="{B39A281B-8B91-48D5-9FD7-4E7351007123}" type="pres">
      <dgm:prSet presAssocID="{2831578E-CFF2-4925-A0A0-3934417A8639}" presName="rootText" presStyleLbl="node2" presStyleIdx="2" presStyleCnt="3">
        <dgm:presLayoutVars>
          <dgm:chPref val="3"/>
        </dgm:presLayoutVars>
      </dgm:prSet>
      <dgm:spPr/>
    </dgm:pt>
    <dgm:pt modelId="{D3CBC153-15CF-499A-A02C-66F36158A1D1}" type="pres">
      <dgm:prSet presAssocID="{2831578E-CFF2-4925-A0A0-3934417A8639}" presName="rootConnector" presStyleLbl="node2" presStyleIdx="2" presStyleCnt="3"/>
      <dgm:spPr/>
    </dgm:pt>
    <dgm:pt modelId="{8D7F7A48-9019-46B0-A2D0-AF3E57E5DEE6}" type="pres">
      <dgm:prSet presAssocID="{2831578E-CFF2-4925-A0A0-3934417A8639}" presName="hierChild4" presStyleCnt="0"/>
      <dgm:spPr/>
    </dgm:pt>
    <dgm:pt modelId="{D0908092-475D-41BC-8E8D-B2234CC08C8B}" type="pres">
      <dgm:prSet presAssocID="{2831578E-CFF2-4925-A0A0-3934417A8639}" presName="hierChild5" presStyleCnt="0"/>
      <dgm:spPr/>
    </dgm:pt>
    <dgm:pt modelId="{9155B8B8-0124-4C14-8AEF-1C73B45F8D48}" type="pres">
      <dgm:prSet presAssocID="{210BA848-669E-4091-B763-B95992745761}" presName="hierChild3" presStyleCnt="0"/>
      <dgm:spPr/>
    </dgm:pt>
  </dgm:ptLst>
  <dgm:cxnLst>
    <dgm:cxn modelId="{7E894AF7-A169-4E19-BC5A-37B70EF47ABA}" srcId="{210BA848-669E-4091-B763-B95992745761}" destId="{21751ED2-1536-4D11-92EC-F3EC9EF70DF7}" srcOrd="0" destOrd="0" parTransId="{A221BEB6-E3B2-4B2E-94ED-EF8ACB821AD0}" sibTransId="{315A2833-0BCA-4D5E-A257-1535402BDD33}"/>
    <dgm:cxn modelId="{A9ADF825-05EE-4206-AEE3-DC7BF5A5304D}" type="presOf" srcId="{21751ED2-1536-4D11-92EC-F3EC9EF70DF7}" destId="{D400A8FC-8E9C-4C77-B307-CD7526C68B43}" srcOrd="1" destOrd="0" presId="urn:microsoft.com/office/officeart/2005/8/layout/orgChart1"/>
    <dgm:cxn modelId="{FC48ADB3-B9A9-4BA7-A390-9DE81C55E90C}" srcId="{210BA848-669E-4091-B763-B95992745761}" destId="{AC593168-543D-499B-9C84-646864E32818}" srcOrd="1" destOrd="0" parTransId="{078D991F-E8C7-40B7-99C8-D8BEA3F0D35D}" sibTransId="{9820FAF6-C0A1-4516-89D5-08B4B151730F}"/>
    <dgm:cxn modelId="{C7D1F835-38CC-4C3E-BBAA-D58551A28649}" type="presOf" srcId="{AC593168-543D-499B-9C84-646864E32818}" destId="{FE2FE937-3A43-43DB-BBF5-CA90C38CAB49}" srcOrd="1" destOrd="0" presId="urn:microsoft.com/office/officeart/2005/8/layout/orgChart1"/>
    <dgm:cxn modelId="{77030BA8-D429-4D66-8DBA-43CC5F7CDA5B}" srcId="{C58A14DD-9F17-4B0E-8C87-75300CE3AF4C}" destId="{210BA848-669E-4091-B763-B95992745761}" srcOrd="0" destOrd="0" parTransId="{1C1F3638-FF12-4B16-AB1E-B37EF595A907}" sibTransId="{BB14ED05-2216-4EBD-A2C9-253515C7EBB3}"/>
    <dgm:cxn modelId="{30FFD9D6-D1F6-4910-B95B-1DA8D2430817}" type="presOf" srcId="{A221BEB6-E3B2-4B2E-94ED-EF8ACB821AD0}" destId="{30E7B410-C88F-4F22-965F-D4D7ACED598C}" srcOrd="0" destOrd="0" presId="urn:microsoft.com/office/officeart/2005/8/layout/orgChart1"/>
    <dgm:cxn modelId="{61323DDE-0C5C-4C54-B6EA-139924E5F13F}" type="presOf" srcId="{210BA848-669E-4091-B763-B95992745761}" destId="{2E444FAD-8F96-4719-8BBC-E9FB1AF0F87E}" srcOrd="0" destOrd="0" presId="urn:microsoft.com/office/officeart/2005/8/layout/orgChart1"/>
    <dgm:cxn modelId="{AA567BB0-2DC2-464B-8DAF-F20D2C23F8B6}" type="presOf" srcId="{AC593168-543D-499B-9C84-646864E32818}" destId="{2962256E-3819-44F1-AD00-48B7FF3DE30C}" srcOrd="0" destOrd="0" presId="urn:microsoft.com/office/officeart/2005/8/layout/orgChart1"/>
    <dgm:cxn modelId="{866FA220-EBB0-4164-8960-9F9C83F10851}" type="presOf" srcId="{2831578E-CFF2-4925-A0A0-3934417A8639}" destId="{B39A281B-8B91-48D5-9FD7-4E7351007123}" srcOrd="0" destOrd="0" presId="urn:microsoft.com/office/officeart/2005/8/layout/orgChart1"/>
    <dgm:cxn modelId="{E60BD98D-4D8A-44F7-813E-9A84F5B5C834}" srcId="{210BA848-669E-4091-B763-B95992745761}" destId="{2831578E-CFF2-4925-A0A0-3934417A8639}" srcOrd="2" destOrd="0" parTransId="{CB3D4569-67CA-4851-8291-73EDD051688A}" sibTransId="{C3735D1A-3F85-4664-B442-0CFF20E283F2}"/>
    <dgm:cxn modelId="{28251B10-E52C-4F79-99CC-FFD87BBED35E}" type="presOf" srcId="{21751ED2-1536-4D11-92EC-F3EC9EF70DF7}" destId="{8493AB38-4532-4ECD-975D-03A6F0C20BBB}" srcOrd="0" destOrd="0" presId="urn:microsoft.com/office/officeart/2005/8/layout/orgChart1"/>
    <dgm:cxn modelId="{1906538A-E40A-4028-869B-21976C04E683}" type="presOf" srcId="{2831578E-CFF2-4925-A0A0-3934417A8639}" destId="{D3CBC153-15CF-499A-A02C-66F36158A1D1}" srcOrd="1" destOrd="0" presId="urn:microsoft.com/office/officeart/2005/8/layout/orgChart1"/>
    <dgm:cxn modelId="{919DCD76-81A8-4EE2-B7F2-F2D26F0AA9AA}" type="presOf" srcId="{078D991F-E8C7-40B7-99C8-D8BEA3F0D35D}" destId="{20EA36AD-E7E6-4209-8724-7A477DE80BBF}" srcOrd="0" destOrd="0" presId="urn:microsoft.com/office/officeart/2005/8/layout/orgChart1"/>
    <dgm:cxn modelId="{13F8ED61-A924-43CE-8926-A130EF642AA3}" type="presOf" srcId="{210BA848-669E-4091-B763-B95992745761}" destId="{1DD365ED-5DF0-4E12-9161-248BA4FBD76A}" srcOrd="1" destOrd="0" presId="urn:microsoft.com/office/officeart/2005/8/layout/orgChart1"/>
    <dgm:cxn modelId="{D290EAB5-0CCB-4CB6-B468-741CB9FE75E6}" type="presOf" srcId="{CB3D4569-67CA-4851-8291-73EDD051688A}" destId="{9CAAC264-F577-4812-8E4D-272EB41C22A9}" srcOrd="0" destOrd="0" presId="urn:microsoft.com/office/officeart/2005/8/layout/orgChart1"/>
    <dgm:cxn modelId="{1A007611-E893-4032-9D78-11C164DD4DC7}" type="presOf" srcId="{C58A14DD-9F17-4B0E-8C87-75300CE3AF4C}" destId="{D4E32D90-506E-49B8-9470-AE547011432C}" srcOrd="0" destOrd="0" presId="urn:microsoft.com/office/officeart/2005/8/layout/orgChart1"/>
    <dgm:cxn modelId="{5E8462E2-595E-43B8-BB06-0A468B5D697C}" type="presParOf" srcId="{D4E32D90-506E-49B8-9470-AE547011432C}" destId="{17B376F3-72B0-4AFE-9E9B-711AE5BE52CD}" srcOrd="0" destOrd="0" presId="urn:microsoft.com/office/officeart/2005/8/layout/orgChart1"/>
    <dgm:cxn modelId="{D2FEEFD4-D5B1-4AB2-BC25-BD4EBDFC1775}" type="presParOf" srcId="{17B376F3-72B0-4AFE-9E9B-711AE5BE52CD}" destId="{49DC9DAF-0AEC-4376-AD32-A37DD8D25182}" srcOrd="0" destOrd="0" presId="urn:microsoft.com/office/officeart/2005/8/layout/orgChart1"/>
    <dgm:cxn modelId="{6591A516-45AE-46C5-AB26-84D9FFE37ACC}" type="presParOf" srcId="{49DC9DAF-0AEC-4376-AD32-A37DD8D25182}" destId="{2E444FAD-8F96-4719-8BBC-E9FB1AF0F87E}" srcOrd="0" destOrd="0" presId="urn:microsoft.com/office/officeart/2005/8/layout/orgChart1"/>
    <dgm:cxn modelId="{61E0766B-A567-4F97-A5A4-12A94A57D3AC}" type="presParOf" srcId="{49DC9DAF-0AEC-4376-AD32-A37DD8D25182}" destId="{1DD365ED-5DF0-4E12-9161-248BA4FBD76A}" srcOrd="1" destOrd="0" presId="urn:microsoft.com/office/officeart/2005/8/layout/orgChart1"/>
    <dgm:cxn modelId="{67B887DC-9A16-4F59-A426-D46046D4A564}" type="presParOf" srcId="{17B376F3-72B0-4AFE-9E9B-711AE5BE52CD}" destId="{41A43754-A2E7-44EA-A806-7BE5E3C82DCC}" srcOrd="1" destOrd="0" presId="urn:microsoft.com/office/officeart/2005/8/layout/orgChart1"/>
    <dgm:cxn modelId="{20860F6E-BC05-4C1D-86FD-9FAEC95B1CA3}" type="presParOf" srcId="{41A43754-A2E7-44EA-A806-7BE5E3C82DCC}" destId="{30E7B410-C88F-4F22-965F-D4D7ACED598C}" srcOrd="0" destOrd="0" presId="urn:microsoft.com/office/officeart/2005/8/layout/orgChart1"/>
    <dgm:cxn modelId="{846CC796-8A73-4386-A847-564B74ED54A9}" type="presParOf" srcId="{41A43754-A2E7-44EA-A806-7BE5E3C82DCC}" destId="{81EC80EE-4837-4383-8865-0D683EC79FE9}" srcOrd="1" destOrd="0" presId="urn:microsoft.com/office/officeart/2005/8/layout/orgChart1"/>
    <dgm:cxn modelId="{F01E57EF-162F-4D76-876F-61EAC0C7B2DA}" type="presParOf" srcId="{81EC80EE-4837-4383-8865-0D683EC79FE9}" destId="{8B5E727E-61FB-45A3-BE9E-602E4F2E1EB7}" srcOrd="0" destOrd="0" presId="urn:microsoft.com/office/officeart/2005/8/layout/orgChart1"/>
    <dgm:cxn modelId="{0EB05B8D-EFF1-4B50-8DF2-5E1266D013B6}" type="presParOf" srcId="{8B5E727E-61FB-45A3-BE9E-602E4F2E1EB7}" destId="{8493AB38-4532-4ECD-975D-03A6F0C20BBB}" srcOrd="0" destOrd="0" presId="urn:microsoft.com/office/officeart/2005/8/layout/orgChart1"/>
    <dgm:cxn modelId="{8EAED757-F313-4AF5-8F89-C5148873B480}" type="presParOf" srcId="{8B5E727E-61FB-45A3-BE9E-602E4F2E1EB7}" destId="{D400A8FC-8E9C-4C77-B307-CD7526C68B43}" srcOrd="1" destOrd="0" presId="urn:microsoft.com/office/officeart/2005/8/layout/orgChart1"/>
    <dgm:cxn modelId="{A0E499AA-D9EE-4362-880F-FC3CEFF56F66}" type="presParOf" srcId="{81EC80EE-4837-4383-8865-0D683EC79FE9}" destId="{8EA4102D-6C25-43D8-9FA1-871E52C26DF8}" srcOrd="1" destOrd="0" presId="urn:microsoft.com/office/officeart/2005/8/layout/orgChart1"/>
    <dgm:cxn modelId="{1DBC9130-0EFA-4609-B588-E0BA15CEBA66}" type="presParOf" srcId="{81EC80EE-4837-4383-8865-0D683EC79FE9}" destId="{801C2FC6-4A72-4CDB-904E-8FD7D0D1D8BA}" srcOrd="2" destOrd="0" presId="urn:microsoft.com/office/officeart/2005/8/layout/orgChart1"/>
    <dgm:cxn modelId="{3C5909D5-DC22-49AD-8BD3-DA61D2927679}" type="presParOf" srcId="{41A43754-A2E7-44EA-A806-7BE5E3C82DCC}" destId="{20EA36AD-E7E6-4209-8724-7A477DE80BBF}" srcOrd="2" destOrd="0" presId="urn:microsoft.com/office/officeart/2005/8/layout/orgChart1"/>
    <dgm:cxn modelId="{726EC8FE-16DF-4545-B2CF-8A1714BC254E}" type="presParOf" srcId="{41A43754-A2E7-44EA-A806-7BE5E3C82DCC}" destId="{35CFFBEE-11FD-47F3-99E1-992A94391010}" srcOrd="3" destOrd="0" presId="urn:microsoft.com/office/officeart/2005/8/layout/orgChart1"/>
    <dgm:cxn modelId="{1AFF3397-E831-44C4-A6F3-83EB7096155F}" type="presParOf" srcId="{35CFFBEE-11FD-47F3-99E1-992A94391010}" destId="{E92A609E-9C8E-41C3-9C06-E692A056D06B}" srcOrd="0" destOrd="0" presId="urn:microsoft.com/office/officeart/2005/8/layout/orgChart1"/>
    <dgm:cxn modelId="{4EC04233-1DA0-447C-A2A7-CB25C01B8922}" type="presParOf" srcId="{E92A609E-9C8E-41C3-9C06-E692A056D06B}" destId="{2962256E-3819-44F1-AD00-48B7FF3DE30C}" srcOrd="0" destOrd="0" presId="urn:microsoft.com/office/officeart/2005/8/layout/orgChart1"/>
    <dgm:cxn modelId="{08ED3E59-C451-46B3-8AC4-D44BE1199870}" type="presParOf" srcId="{E92A609E-9C8E-41C3-9C06-E692A056D06B}" destId="{FE2FE937-3A43-43DB-BBF5-CA90C38CAB49}" srcOrd="1" destOrd="0" presId="urn:microsoft.com/office/officeart/2005/8/layout/orgChart1"/>
    <dgm:cxn modelId="{74A58CC9-1B9E-44F7-8E41-B4671D7D370E}" type="presParOf" srcId="{35CFFBEE-11FD-47F3-99E1-992A94391010}" destId="{973E7607-A3DF-4AB3-9852-23F72E144823}" srcOrd="1" destOrd="0" presId="urn:microsoft.com/office/officeart/2005/8/layout/orgChart1"/>
    <dgm:cxn modelId="{F892FBFD-C80F-4239-B4E8-1F03FFE710A5}" type="presParOf" srcId="{35CFFBEE-11FD-47F3-99E1-992A94391010}" destId="{4F81E122-6B61-4401-9853-C2A01F535C8A}" srcOrd="2" destOrd="0" presId="urn:microsoft.com/office/officeart/2005/8/layout/orgChart1"/>
    <dgm:cxn modelId="{5B038145-92F8-4A3A-8332-3B5B93657EDF}" type="presParOf" srcId="{41A43754-A2E7-44EA-A806-7BE5E3C82DCC}" destId="{9CAAC264-F577-4812-8E4D-272EB41C22A9}" srcOrd="4" destOrd="0" presId="urn:microsoft.com/office/officeart/2005/8/layout/orgChart1"/>
    <dgm:cxn modelId="{7ED52AD7-DB10-49BA-A243-762C11243C8A}" type="presParOf" srcId="{41A43754-A2E7-44EA-A806-7BE5E3C82DCC}" destId="{52D90310-FA0A-457B-BBF6-42E64ED06DCD}" srcOrd="5" destOrd="0" presId="urn:microsoft.com/office/officeart/2005/8/layout/orgChart1"/>
    <dgm:cxn modelId="{521FC97D-DF4B-4E57-9D25-BCC8F067ECAA}" type="presParOf" srcId="{52D90310-FA0A-457B-BBF6-42E64ED06DCD}" destId="{2B575FDC-C344-46B9-AF52-AA984F7AB0CF}" srcOrd="0" destOrd="0" presId="urn:microsoft.com/office/officeart/2005/8/layout/orgChart1"/>
    <dgm:cxn modelId="{C837F8F3-4010-4F0D-809F-CA8C62EF4DE5}" type="presParOf" srcId="{2B575FDC-C344-46B9-AF52-AA984F7AB0CF}" destId="{B39A281B-8B91-48D5-9FD7-4E7351007123}" srcOrd="0" destOrd="0" presId="urn:microsoft.com/office/officeart/2005/8/layout/orgChart1"/>
    <dgm:cxn modelId="{11A1BC9A-DC07-417C-8202-C6AA4A2D3A70}" type="presParOf" srcId="{2B575FDC-C344-46B9-AF52-AA984F7AB0CF}" destId="{D3CBC153-15CF-499A-A02C-66F36158A1D1}" srcOrd="1" destOrd="0" presId="urn:microsoft.com/office/officeart/2005/8/layout/orgChart1"/>
    <dgm:cxn modelId="{7D2F010F-F9C4-4502-994D-0E03B7E9BCB1}" type="presParOf" srcId="{52D90310-FA0A-457B-BBF6-42E64ED06DCD}" destId="{8D7F7A48-9019-46B0-A2D0-AF3E57E5DEE6}" srcOrd="1" destOrd="0" presId="urn:microsoft.com/office/officeart/2005/8/layout/orgChart1"/>
    <dgm:cxn modelId="{02B5D8D7-198D-4ECA-8C45-ECA31BEB4EC2}" type="presParOf" srcId="{52D90310-FA0A-457B-BBF6-42E64ED06DCD}" destId="{D0908092-475D-41BC-8E8D-B2234CC08C8B}" srcOrd="2" destOrd="0" presId="urn:microsoft.com/office/officeart/2005/8/layout/orgChart1"/>
    <dgm:cxn modelId="{01DABB9E-13D8-4ACD-967B-FD14CF8A9DAD}" type="presParOf" srcId="{17B376F3-72B0-4AFE-9E9B-711AE5BE52CD}" destId="{9155B8B8-0124-4C14-8AEF-1C73B45F8D4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EAE41C-8F93-40D2-94E7-B31E820C771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7341EA35-AAD7-4788-9199-57B20F6A700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Предмет криминологии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B34F1AE6-EED8-4E40-8C61-AC11E3ABC6D2}" type="parTrans" cxnId="{67F4B6D5-87A8-4433-99B1-16A0C7D1406C}">
      <dgm:prSet/>
      <dgm:spPr/>
      <dgm:t>
        <a:bodyPr/>
        <a:lstStyle/>
        <a:p>
          <a:endParaRPr lang="ru-RU"/>
        </a:p>
      </dgm:t>
    </dgm:pt>
    <dgm:pt modelId="{33621915-F64B-4FF8-AB84-284D4051D72F}" type="sibTrans" cxnId="{67F4B6D5-87A8-4433-99B1-16A0C7D1406C}">
      <dgm:prSet/>
      <dgm:spPr/>
      <dgm:t>
        <a:bodyPr/>
        <a:lstStyle/>
        <a:p>
          <a:endParaRPr lang="ru-RU"/>
        </a:p>
      </dgm:t>
    </dgm:pt>
    <dgm:pt modelId="{13F3DA18-2FC4-453D-BE46-FF98E82EB6D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преступность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ECFD3E54-1076-4E6D-AC0C-2F506F53E8AC}" type="parTrans" cxnId="{73E6D2B5-5928-4FDE-9CB3-39368BE9D047}">
      <dgm:prSet/>
      <dgm:spPr/>
      <dgm:t>
        <a:bodyPr/>
        <a:lstStyle/>
        <a:p>
          <a:endParaRPr lang="ru-RU"/>
        </a:p>
      </dgm:t>
    </dgm:pt>
    <dgm:pt modelId="{137D3E14-18AB-4F0D-84EA-08FC05A56152}" type="sibTrans" cxnId="{73E6D2B5-5928-4FDE-9CB3-39368BE9D047}">
      <dgm:prSet/>
      <dgm:spPr/>
      <dgm:t>
        <a:bodyPr/>
        <a:lstStyle/>
        <a:p>
          <a:endParaRPr lang="ru-RU"/>
        </a:p>
      </dgm:t>
    </dgm:pt>
    <dgm:pt modelId="{7E4E961D-ECD7-4574-8C9B-8AD01B0177F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личность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преступника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3ACE5652-985A-44E9-A1D6-2BD93E2E1230}" type="parTrans" cxnId="{5D23AF61-64C4-4A9F-BEE8-7997D30EC6E5}">
      <dgm:prSet/>
      <dgm:spPr/>
      <dgm:t>
        <a:bodyPr/>
        <a:lstStyle/>
        <a:p>
          <a:endParaRPr lang="ru-RU"/>
        </a:p>
      </dgm:t>
    </dgm:pt>
    <dgm:pt modelId="{718B07E1-05D1-476F-A25B-EF8CEFE2BE97}" type="sibTrans" cxnId="{5D23AF61-64C4-4A9F-BEE8-7997D30EC6E5}">
      <dgm:prSet/>
      <dgm:spPr/>
      <dgm:t>
        <a:bodyPr/>
        <a:lstStyle/>
        <a:p>
          <a:endParaRPr lang="ru-RU"/>
        </a:p>
      </dgm:t>
    </dgm:pt>
    <dgm:pt modelId="{A13741C5-F0FD-4FCA-BF5C-2CA85926F0A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Причины и условия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преступности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5783E148-3F6C-492F-952C-688E181E4167}" type="parTrans" cxnId="{1AF65619-5316-4FF6-B2CF-3B63FB5A5285}">
      <dgm:prSet/>
      <dgm:spPr/>
      <dgm:t>
        <a:bodyPr/>
        <a:lstStyle/>
        <a:p>
          <a:endParaRPr lang="ru-RU"/>
        </a:p>
      </dgm:t>
    </dgm:pt>
    <dgm:pt modelId="{19B17EDA-1E55-49FE-808F-7A559AE8AA9A}" type="sibTrans" cxnId="{1AF65619-5316-4FF6-B2CF-3B63FB5A5285}">
      <dgm:prSet/>
      <dgm:spPr/>
      <dgm:t>
        <a:bodyPr/>
        <a:lstStyle/>
        <a:p>
          <a:endParaRPr lang="ru-RU"/>
        </a:p>
      </dgm:t>
    </dgm:pt>
    <dgm:pt modelId="{E2E02747-B562-407A-8753-8FC1B51F15A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Предупреждение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преступности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27049C36-9B08-427E-893B-1D913A77C121}" type="parTrans" cxnId="{D3CEEDFD-9D15-4EC8-828F-FA8442C2CF4F}">
      <dgm:prSet/>
      <dgm:spPr/>
      <dgm:t>
        <a:bodyPr/>
        <a:lstStyle/>
        <a:p>
          <a:endParaRPr lang="ru-RU"/>
        </a:p>
      </dgm:t>
    </dgm:pt>
    <dgm:pt modelId="{56F2ACFC-28A9-4B17-999F-146511410638}" type="sibTrans" cxnId="{D3CEEDFD-9D15-4EC8-828F-FA8442C2CF4F}">
      <dgm:prSet/>
      <dgm:spPr/>
      <dgm:t>
        <a:bodyPr/>
        <a:lstStyle/>
        <a:p>
          <a:endParaRPr lang="ru-RU"/>
        </a:p>
      </dgm:t>
    </dgm:pt>
    <dgm:pt modelId="{766387D4-0BED-4B5C-8A1D-528A82081321}" type="pres">
      <dgm:prSet presAssocID="{D0EAE41C-8F93-40D2-94E7-B31E820C771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FF73816-A56B-498C-905E-4D4969132525}" type="pres">
      <dgm:prSet presAssocID="{7341EA35-AAD7-4788-9199-57B20F6A700A}" presName="hierRoot1" presStyleCnt="0">
        <dgm:presLayoutVars>
          <dgm:hierBranch/>
        </dgm:presLayoutVars>
      </dgm:prSet>
      <dgm:spPr/>
    </dgm:pt>
    <dgm:pt modelId="{05BA3AB6-E76E-4153-BB4B-D1B09EE1ED5E}" type="pres">
      <dgm:prSet presAssocID="{7341EA35-AAD7-4788-9199-57B20F6A700A}" presName="rootComposite1" presStyleCnt="0"/>
      <dgm:spPr/>
    </dgm:pt>
    <dgm:pt modelId="{549DA13D-83EC-4742-A0DD-121398EC66BB}" type="pres">
      <dgm:prSet presAssocID="{7341EA35-AAD7-4788-9199-57B20F6A700A}" presName="rootText1" presStyleLbl="node0" presStyleIdx="0" presStyleCnt="1">
        <dgm:presLayoutVars>
          <dgm:chPref val="3"/>
        </dgm:presLayoutVars>
      </dgm:prSet>
      <dgm:spPr/>
    </dgm:pt>
    <dgm:pt modelId="{78ECC50F-24B6-496A-B5B3-E80421C6286D}" type="pres">
      <dgm:prSet presAssocID="{7341EA35-AAD7-4788-9199-57B20F6A700A}" presName="rootConnector1" presStyleLbl="node1" presStyleIdx="0" presStyleCnt="0"/>
      <dgm:spPr/>
    </dgm:pt>
    <dgm:pt modelId="{6C2DC1D8-7127-4BA1-A59C-8DF6D3EA4A8D}" type="pres">
      <dgm:prSet presAssocID="{7341EA35-AAD7-4788-9199-57B20F6A700A}" presName="hierChild2" presStyleCnt="0"/>
      <dgm:spPr/>
    </dgm:pt>
    <dgm:pt modelId="{362BE2FB-F3D1-4A1D-BF93-A43B9CE128CE}" type="pres">
      <dgm:prSet presAssocID="{ECFD3E54-1076-4E6D-AC0C-2F506F53E8AC}" presName="Name35" presStyleLbl="parChTrans1D2" presStyleIdx="0" presStyleCnt="4"/>
      <dgm:spPr/>
    </dgm:pt>
    <dgm:pt modelId="{35E1B952-C367-425A-A47A-87063D505CF8}" type="pres">
      <dgm:prSet presAssocID="{13F3DA18-2FC4-453D-BE46-FF98E82EB6D3}" presName="hierRoot2" presStyleCnt="0">
        <dgm:presLayoutVars>
          <dgm:hierBranch/>
        </dgm:presLayoutVars>
      </dgm:prSet>
      <dgm:spPr/>
    </dgm:pt>
    <dgm:pt modelId="{42A3A8F1-E8A9-4175-B086-91E92E47FCD7}" type="pres">
      <dgm:prSet presAssocID="{13F3DA18-2FC4-453D-BE46-FF98E82EB6D3}" presName="rootComposite" presStyleCnt="0"/>
      <dgm:spPr/>
    </dgm:pt>
    <dgm:pt modelId="{ED98190C-516C-4E9E-9753-1374D48EC893}" type="pres">
      <dgm:prSet presAssocID="{13F3DA18-2FC4-453D-BE46-FF98E82EB6D3}" presName="rootText" presStyleLbl="node2" presStyleIdx="0" presStyleCnt="4">
        <dgm:presLayoutVars>
          <dgm:chPref val="3"/>
        </dgm:presLayoutVars>
      </dgm:prSet>
      <dgm:spPr/>
    </dgm:pt>
    <dgm:pt modelId="{6C0A7991-0EA0-4898-89B0-1C8758C0F3F6}" type="pres">
      <dgm:prSet presAssocID="{13F3DA18-2FC4-453D-BE46-FF98E82EB6D3}" presName="rootConnector" presStyleLbl="node2" presStyleIdx="0" presStyleCnt="4"/>
      <dgm:spPr/>
    </dgm:pt>
    <dgm:pt modelId="{750A7833-49CA-4972-9DF7-DF15E1E15011}" type="pres">
      <dgm:prSet presAssocID="{13F3DA18-2FC4-453D-BE46-FF98E82EB6D3}" presName="hierChild4" presStyleCnt="0"/>
      <dgm:spPr/>
    </dgm:pt>
    <dgm:pt modelId="{18E973BB-DE0F-4CC7-811A-768FCA938920}" type="pres">
      <dgm:prSet presAssocID="{13F3DA18-2FC4-453D-BE46-FF98E82EB6D3}" presName="hierChild5" presStyleCnt="0"/>
      <dgm:spPr/>
    </dgm:pt>
    <dgm:pt modelId="{0312208B-B9A7-4F93-8FA1-B481737BBC6C}" type="pres">
      <dgm:prSet presAssocID="{3ACE5652-985A-44E9-A1D6-2BD93E2E1230}" presName="Name35" presStyleLbl="parChTrans1D2" presStyleIdx="1" presStyleCnt="4"/>
      <dgm:spPr/>
    </dgm:pt>
    <dgm:pt modelId="{CF6CD6AF-86CC-4C2D-996C-F92BF5634384}" type="pres">
      <dgm:prSet presAssocID="{7E4E961D-ECD7-4574-8C9B-8AD01B0177FA}" presName="hierRoot2" presStyleCnt="0">
        <dgm:presLayoutVars>
          <dgm:hierBranch/>
        </dgm:presLayoutVars>
      </dgm:prSet>
      <dgm:spPr/>
    </dgm:pt>
    <dgm:pt modelId="{236BA369-2BC4-4AF2-9208-0CC5D288D4D2}" type="pres">
      <dgm:prSet presAssocID="{7E4E961D-ECD7-4574-8C9B-8AD01B0177FA}" presName="rootComposite" presStyleCnt="0"/>
      <dgm:spPr/>
    </dgm:pt>
    <dgm:pt modelId="{1F653EE7-D995-4432-82CC-2DA99FDB90EA}" type="pres">
      <dgm:prSet presAssocID="{7E4E961D-ECD7-4574-8C9B-8AD01B0177FA}" presName="rootText" presStyleLbl="node2" presStyleIdx="1" presStyleCnt="4">
        <dgm:presLayoutVars>
          <dgm:chPref val="3"/>
        </dgm:presLayoutVars>
      </dgm:prSet>
      <dgm:spPr/>
    </dgm:pt>
    <dgm:pt modelId="{D2056996-3A53-45E8-B994-24B2053AB44E}" type="pres">
      <dgm:prSet presAssocID="{7E4E961D-ECD7-4574-8C9B-8AD01B0177FA}" presName="rootConnector" presStyleLbl="node2" presStyleIdx="1" presStyleCnt="4"/>
      <dgm:spPr/>
    </dgm:pt>
    <dgm:pt modelId="{34A165D3-BD08-4A18-91D8-7D4E1EB2B1D6}" type="pres">
      <dgm:prSet presAssocID="{7E4E961D-ECD7-4574-8C9B-8AD01B0177FA}" presName="hierChild4" presStyleCnt="0"/>
      <dgm:spPr/>
    </dgm:pt>
    <dgm:pt modelId="{081389A8-D126-4B10-8CAC-C9070B05BD50}" type="pres">
      <dgm:prSet presAssocID="{7E4E961D-ECD7-4574-8C9B-8AD01B0177FA}" presName="hierChild5" presStyleCnt="0"/>
      <dgm:spPr/>
    </dgm:pt>
    <dgm:pt modelId="{53D280AE-C222-4D35-B962-76A423F0550C}" type="pres">
      <dgm:prSet presAssocID="{5783E148-3F6C-492F-952C-688E181E4167}" presName="Name35" presStyleLbl="parChTrans1D2" presStyleIdx="2" presStyleCnt="4"/>
      <dgm:spPr/>
    </dgm:pt>
    <dgm:pt modelId="{4C9F1F61-4EDD-47F1-97DD-B63DEF86B019}" type="pres">
      <dgm:prSet presAssocID="{A13741C5-F0FD-4FCA-BF5C-2CA85926F0A2}" presName="hierRoot2" presStyleCnt="0">
        <dgm:presLayoutVars>
          <dgm:hierBranch/>
        </dgm:presLayoutVars>
      </dgm:prSet>
      <dgm:spPr/>
    </dgm:pt>
    <dgm:pt modelId="{6B715CE1-2444-49C8-856B-26D630E78370}" type="pres">
      <dgm:prSet presAssocID="{A13741C5-F0FD-4FCA-BF5C-2CA85926F0A2}" presName="rootComposite" presStyleCnt="0"/>
      <dgm:spPr/>
    </dgm:pt>
    <dgm:pt modelId="{219CD140-C766-4635-B5E3-583E99FE54E8}" type="pres">
      <dgm:prSet presAssocID="{A13741C5-F0FD-4FCA-BF5C-2CA85926F0A2}" presName="rootText" presStyleLbl="node2" presStyleIdx="2" presStyleCnt="4">
        <dgm:presLayoutVars>
          <dgm:chPref val="3"/>
        </dgm:presLayoutVars>
      </dgm:prSet>
      <dgm:spPr/>
    </dgm:pt>
    <dgm:pt modelId="{FC3BD4B6-8278-4B06-80B5-CD2820C4C657}" type="pres">
      <dgm:prSet presAssocID="{A13741C5-F0FD-4FCA-BF5C-2CA85926F0A2}" presName="rootConnector" presStyleLbl="node2" presStyleIdx="2" presStyleCnt="4"/>
      <dgm:spPr/>
    </dgm:pt>
    <dgm:pt modelId="{5B0C0C8F-0FEE-401E-A322-3726C956026F}" type="pres">
      <dgm:prSet presAssocID="{A13741C5-F0FD-4FCA-BF5C-2CA85926F0A2}" presName="hierChild4" presStyleCnt="0"/>
      <dgm:spPr/>
    </dgm:pt>
    <dgm:pt modelId="{F7F59702-C09B-407A-B420-1537B0C6BA53}" type="pres">
      <dgm:prSet presAssocID="{A13741C5-F0FD-4FCA-BF5C-2CA85926F0A2}" presName="hierChild5" presStyleCnt="0"/>
      <dgm:spPr/>
    </dgm:pt>
    <dgm:pt modelId="{B1A09908-0A2E-44E5-84C9-DF6D53CFCCC6}" type="pres">
      <dgm:prSet presAssocID="{27049C36-9B08-427E-893B-1D913A77C121}" presName="Name35" presStyleLbl="parChTrans1D2" presStyleIdx="3" presStyleCnt="4"/>
      <dgm:spPr/>
    </dgm:pt>
    <dgm:pt modelId="{4B1EE8E4-2674-45D1-A557-DB613786BB48}" type="pres">
      <dgm:prSet presAssocID="{E2E02747-B562-407A-8753-8FC1B51F15A4}" presName="hierRoot2" presStyleCnt="0">
        <dgm:presLayoutVars>
          <dgm:hierBranch/>
        </dgm:presLayoutVars>
      </dgm:prSet>
      <dgm:spPr/>
    </dgm:pt>
    <dgm:pt modelId="{B84ECF67-BEF8-49C7-9754-9A1C3D0883AD}" type="pres">
      <dgm:prSet presAssocID="{E2E02747-B562-407A-8753-8FC1B51F15A4}" presName="rootComposite" presStyleCnt="0"/>
      <dgm:spPr/>
    </dgm:pt>
    <dgm:pt modelId="{0F5528D2-7DAF-4B8D-8790-AE02D2EE351A}" type="pres">
      <dgm:prSet presAssocID="{E2E02747-B562-407A-8753-8FC1B51F15A4}" presName="rootText" presStyleLbl="node2" presStyleIdx="3" presStyleCnt="4">
        <dgm:presLayoutVars>
          <dgm:chPref val="3"/>
        </dgm:presLayoutVars>
      </dgm:prSet>
      <dgm:spPr/>
    </dgm:pt>
    <dgm:pt modelId="{2AED60CB-143C-4572-9223-31BEF5FEC2F9}" type="pres">
      <dgm:prSet presAssocID="{E2E02747-B562-407A-8753-8FC1B51F15A4}" presName="rootConnector" presStyleLbl="node2" presStyleIdx="3" presStyleCnt="4"/>
      <dgm:spPr/>
    </dgm:pt>
    <dgm:pt modelId="{B260EAC3-5B81-42C6-8BE5-6C4F7360B86E}" type="pres">
      <dgm:prSet presAssocID="{E2E02747-B562-407A-8753-8FC1B51F15A4}" presName="hierChild4" presStyleCnt="0"/>
      <dgm:spPr/>
    </dgm:pt>
    <dgm:pt modelId="{21A2841E-94A1-4FE2-87E4-D359F75BCAE2}" type="pres">
      <dgm:prSet presAssocID="{E2E02747-B562-407A-8753-8FC1B51F15A4}" presName="hierChild5" presStyleCnt="0"/>
      <dgm:spPr/>
    </dgm:pt>
    <dgm:pt modelId="{F86D2658-2E92-4A98-B587-0D3CDDE4001D}" type="pres">
      <dgm:prSet presAssocID="{7341EA35-AAD7-4788-9199-57B20F6A700A}" presName="hierChild3" presStyleCnt="0"/>
      <dgm:spPr/>
    </dgm:pt>
  </dgm:ptLst>
  <dgm:cxnLst>
    <dgm:cxn modelId="{1AF65619-5316-4FF6-B2CF-3B63FB5A5285}" srcId="{7341EA35-AAD7-4788-9199-57B20F6A700A}" destId="{A13741C5-F0FD-4FCA-BF5C-2CA85926F0A2}" srcOrd="2" destOrd="0" parTransId="{5783E148-3F6C-492F-952C-688E181E4167}" sibTransId="{19B17EDA-1E55-49FE-808F-7A559AE8AA9A}"/>
    <dgm:cxn modelId="{7153D016-D096-4790-8634-F954EAD6E139}" type="presOf" srcId="{7E4E961D-ECD7-4574-8C9B-8AD01B0177FA}" destId="{1F653EE7-D995-4432-82CC-2DA99FDB90EA}" srcOrd="0" destOrd="0" presId="urn:microsoft.com/office/officeart/2005/8/layout/orgChart1"/>
    <dgm:cxn modelId="{822B627C-50B2-4C91-B7EE-96F054833B52}" type="presOf" srcId="{27049C36-9B08-427E-893B-1D913A77C121}" destId="{B1A09908-0A2E-44E5-84C9-DF6D53CFCCC6}" srcOrd="0" destOrd="0" presId="urn:microsoft.com/office/officeart/2005/8/layout/orgChart1"/>
    <dgm:cxn modelId="{D3CEEDFD-9D15-4EC8-828F-FA8442C2CF4F}" srcId="{7341EA35-AAD7-4788-9199-57B20F6A700A}" destId="{E2E02747-B562-407A-8753-8FC1B51F15A4}" srcOrd="3" destOrd="0" parTransId="{27049C36-9B08-427E-893B-1D913A77C121}" sibTransId="{56F2ACFC-28A9-4B17-999F-146511410638}"/>
    <dgm:cxn modelId="{266835C1-599A-474E-9C59-0F96971125F4}" type="presOf" srcId="{3ACE5652-985A-44E9-A1D6-2BD93E2E1230}" destId="{0312208B-B9A7-4F93-8FA1-B481737BBC6C}" srcOrd="0" destOrd="0" presId="urn:microsoft.com/office/officeart/2005/8/layout/orgChart1"/>
    <dgm:cxn modelId="{75F75B0A-6FAC-44C3-928B-DB07DBF63D77}" type="presOf" srcId="{D0EAE41C-8F93-40D2-94E7-B31E820C771E}" destId="{766387D4-0BED-4B5C-8A1D-528A82081321}" srcOrd="0" destOrd="0" presId="urn:microsoft.com/office/officeart/2005/8/layout/orgChart1"/>
    <dgm:cxn modelId="{73E6D2B5-5928-4FDE-9CB3-39368BE9D047}" srcId="{7341EA35-AAD7-4788-9199-57B20F6A700A}" destId="{13F3DA18-2FC4-453D-BE46-FF98E82EB6D3}" srcOrd="0" destOrd="0" parTransId="{ECFD3E54-1076-4E6D-AC0C-2F506F53E8AC}" sibTransId="{137D3E14-18AB-4F0D-84EA-08FC05A56152}"/>
    <dgm:cxn modelId="{3D54EB7D-6AD9-43A9-BC13-82867AEB717F}" type="presOf" srcId="{13F3DA18-2FC4-453D-BE46-FF98E82EB6D3}" destId="{ED98190C-516C-4E9E-9753-1374D48EC893}" srcOrd="0" destOrd="0" presId="urn:microsoft.com/office/officeart/2005/8/layout/orgChart1"/>
    <dgm:cxn modelId="{091D0305-9F0E-4301-BFB9-25639D9F4A55}" type="presOf" srcId="{A13741C5-F0FD-4FCA-BF5C-2CA85926F0A2}" destId="{219CD140-C766-4635-B5E3-583E99FE54E8}" srcOrd="0" destOrd="0" presId="urn:microsoft.com/office/officeart/2005/8/layout/orgChart1"/>
    <dgm:cxn modelId="{60020A89-5CF6-4526-BB35-753AF18B0566}" type="presOf" srcId="{E2E02747-B562-407A-8753-8FC1B51F15A4}" destId="{2AED60CB-143C-4572-9223-31BEF5FEC2F9}" srcOrd="1" destOrd="0" presId="urn:microsoft.com/office/officeart/2005/8/layout/orgChart1"/>
    <dgm:cxn modelId="{E1C12320-5561-45A8-BFFC-9837D98D43D9}" type="presOf" srcId="{7341EA35-AAD7-4788-9199-57B20F6A700A}" destId="{549DA13D-83EC-4742-A0DD-121398EC66BB}" srcOrd="0" destOrd="0" presId="urn:microsoft.com/office/officeart/2005/8/layout/orgChart1"/>
    <dgm:cxn modelId="{F135C748-A82C-4026-A8C8-297346163484}" type="presOf" srcId="{7E4E961D-ECD7-4574-8C9B-8AD01B0177FA}" destId="{D2056996-3A53-45E8-B994-24B2053AB44E}" srcOrd="1" destOrd="0" presId="urn:microsoft.com/office/officeart/2005/8/layout/orgChart1"/>
    <dgm:cxn modelId="{67F4B6D5-87A8-4433-99B1-16A0C7D1406C}" srcId="{D0EAE41C-8F93-40D2-94E7-B31E820C771E}" destId="{7341EA35-AAD7-4788-9199-57B20F6A700A}" srcOrd="0" destOrd="0" parTransId="{B34F1AE6-EED8-4E40-8C61-AC11E3ABC6D2}" sibTransId="{33621915-F64B-4FF8-AB84-284D4051D72F}"/>
    <dgm:cxn modelId="{593E63AC-DBF8-4861-BE0A-84529C556E54}" type="presOf" srcId="{A13741C5-F0FD-4FCA-BF5C-2CA85926F0A2}" destId="{FC3BD4B6-8278-4B06-80B5-CD2820C4C657}" srcOrd="1" destOrd="0" presId="urn:microsoft.com/office/officeart/2005/8/layout/orgChart1"/>
    <dgm:cxn modelId="{5D23AF61-64C4-4A9F-BEE8-7997D30EC6E5}" srcId="{7341EA35-AAD7-4788-9199-57B20F6A700A}" destId="{7E4E961D-ECD7-4574-8C9B-8AD01B0177FA}" srcOrd="1" destOrd="0" parTransId="{3ACE5652-985A-44E9-A1D6-2BD93E2E1230}" sibTransId="{718B07E1-05D1-476F-A25B-EF8CEFE2BE97}"/>
    <dgm:cxn modelId="{7EDEBEB0-EDC7-408F-9FFA-7C78E55452F0}" type="presOf" srcId="{13F3DA18-2FC4-453D-BE46-FF98E82EB6D3}" destId="{6C0A7991-0EA0-4898-89B0-1C8758C0F3F6}" srcOrd="1" destOrd="0" presId="urn:microsoft.com/office/officeart/2005/8/layout/orgChart1"/>
    <dgm:cxn modelId="{CEE727E5-A5C3-4DAF-9D1A-FF4738EEF25A}" type="presOf" srcId="{7341EA35-AAD7-4788-9199-57B20F6A700A}" destId="{78ECC50F-24B6-496A-B5B3-E80421C6286D}" srcOrd="1" destOrd="0" presId="urn:microsoft.com/office/officeart/2005/8/layout/orgChart1"/>
    <dgm:cxn modelId="{77A8488C-8383-4D55-946D-FF1D0F3A75B3}" type="presOf" srcId="{E2E02747-B562-407A-8753-8FC1B51F15A4}" destId="{0F5528D2-7DAF-4B8D-8790-AE02D2EE351A}" srcOrd="0" destOrd="0" presId="urn:microsoft.com/office/officeart/2005/8/layout/orgChart1"/>
    <dgm:cxn modelId="{1FA7EEF1-50FF-405D-9188-FF871684A6CE}" type="presOf" srcId="{ECFD3E54-1076-4E6D-AC0C-2F506F53E8AC}" destId="{362BE2FB-F3D1-4A1D-BF93-A43B9CE128CE}" srcOrd="0" destOrd="0" presId="urn:microsoft.com/office/officeart/2005/8/layout/orgChart1"/>
    <dgm:cxn modelId="{F4C2E419-73A6-4603-84CC-A30D692E265D}" type="presOf" srcId="{5783E148-3F6C-492F-952C-688E181E4167}" destId="{53D280AE-C222-4D35-B962-76A423F0550C}" srcOrd="0" destOrd="0" presId="urn:microsoft.com/office/officeart/2005/8/layout/orgChart1"/>
    <dgm:cxn modelId="{5A6231BF-E360-4E77-A8F3-6CC7B9E0F17E}" type="presParOf" srcId="{766387D4-0BED-4B5C-8A1D-528A82081321}" destId="{BFF73816-A56B-498C-905E-4D4969132525}" srcOrd="0" destOrd="0" presId="urn:microsoft.com/office/officeart/2005/8/layout/orgChart1"/>
    <dgm:cxn modelId="{662D09CF-0076-45D1-928E-FF8B23638F7E}" type="presParOf" srcId="{BFF73816-A56B-498C-905E-4D4969132525}" destId="{05BA3AB6-E76E-4153-BB4B-D1B09EE1ED5E}" srcOrd="0" destOrd="0" presId="urn:microsoft.com/office/officeart/2005/8/layout/orgChart1"/>
    <dgm:cxn modelId="{4DD990EA-647D-4057-813E-EEA9F486A8AA}" type="presParOf" srcId="{05BA3AB6-E76E-4153-BB4B-D1B09EE1ED5E}" destId="{549DA13D-83EC-4742-A0DD-121398EC66BB}" srcOrd="0" destOrd="0" presId="urn:microsoft.com/office/officeart/2005/8/layout/orgChart1"/>
    <dgm:cxn modelId="{FBAD4369-1B2D-445B-B1B3-6881D0764CDF}" type="presParOf" srcId="{05BA3AB6-E76E-4153-BB4B-D1B09EE1ED5E}" destId="{78ECC50F-24B6-496A-B5B3-E80421C6286D}" srcOrd="1" destOrd="0" presId="urn:microsoft.com/office/officeart/2005/8/layout/orgChart1"/>
    <dgm:cxn modelId="{1CA3A78B-BFF1-4F9F-89EE-C001CABF139E}" type="presParOf" srcId="{BFF73816-A56B-498C-905E-4D4969132525}" destId="{6C2DC1D8-7127-4BA1-A59C-8DF6D3EA4A8D}" srcOrd="1" destOrd="0" presId="urn:microsoft.com/office/officeart/2005/8/layout/orgChart1"/>
    <dgm:cxn modelId="{965B719C-58BD-4C9C-BDED-995750A4BD2A}" type="presParOf" srcId="{6C2DC1D8-7127-4BA1-A59C-8DF6D3EA4A8D}" destId="{362BE2FB-F3D1-4A1D-BF93-A43B9CE128CE}" srcOrd="0" destOrd="0" presId="urn:microsoft.com/office/officeart/2005/8/layout/orgChart1"/>
    <dgm:cxn modelId="{12072260-9327-4338-B190-89DAEC374002}" type="presParOf" srcId="{6C2DC1D8-7127-4BA1-A59C-8DF6D3EA4A8D}" destId="{35E1B952-C367-425A-A47A-87063D505CF8}" srcOrd="1" destOrd="0" presId="urn:microsoft.com/office/officeart/2005/8/layout/orgChart1"/>
    <dgm:cxn modelId="{375C530D-4D34-4A68-8E74-875A716D62EA}" type="presParOf" srcId="{35E1B952-C367-425A-A47A-87063D505CF8}" destId="{42A3A8F1-E8A9-4175-B086-91E92E47FCD7}" srcOrd="0" destOrd="0" presId="urn:microsoft.com/office/officeart/2005/8/layout/orgChart1"/>
    <dgm:cxn modelId="{1186E281-5E34-4469-A1D7-8B8D11502DCA}" type="presParOf" srcId="{42A3A8F1-E8A9-4175-B086-91E92E47FCD7}" destId="{ED98190C-516C-4E9E-9753-1374D48EC893}" srcOrd="0" destOrd="0" presId="urn:microsoft.com/office/officeart/2005/8/layout/orgChart1"/>
    <dgm:cxn modelId="{50635EB8-A84E-4B9D-982C-05C288748B5E}" type="presParOf" srcId="{42A3A8F1-E8A9-4175-B086-91E92E47FCD7}" destId="{6C0A7991-0EA0-4898-89B0-1C8758C0F3F6}" srcOrd="1" destOrd="0" presId="urn:microsoft.com/office/officeart/2005/8/layout/orgChart1"/>
    <dgm:cxn modelId="{A8058F3B-42ED-4BCD-8C70-22D542D9DBC6}" type="presParOf" srcId="{35E1B952-C367-425A-A47A-87063D505CF8}" destId="{750A7833-49CA-4972-9DF7-DF15E1E15011}" srcOrd="1" destOrd="0" presId="urn:microsoft.com/office/officeart/2005/8/layout/orgChart1"/>
    <dgm:cxn modelId="{7562E7FB-4B12-4631-907D-58DB1B8140D9}" type="presParOf" srcId="{35E1B952-C367-425A-A47A-87063D505CF8}" destId="{18E973BB-DE0F-4CC7-811A-768FCA938920}" srcOrd="2" destOrd="0" presId="urn:microsoft.com/office/officeart/2005/8/layout/orgChart1"/>
    <dgm:cxn modelId="{F42DE7FB-225B-470E-808F-A7AD0CB4187A}" type="presParOf" srcId="{6C2DC1D8-7127-4BA1-A59C-8DF6D3EA4A8D}" destId="{0312208B-B9A7-4F93-8FA1-B481737BBC6C}" srcOrd="2" destOrd="0" presId="urn:microsoft.com/office/officeart/2005/8/layout/orgChart1"/>
    <dgm:cxn modelId="{FF4E8A05-6DB1-44EA-B437-735CD2E7D41F}" type="presParOf" srcId="{6C2DC1D8-7127-4BA1-A59C-8DF6D3EA4A8D}" destId="{CF6CD6AF-86CC-4C2D-996C-F92BF5634384}" srcOrd="3" destOrd="0" presId="urn:microsoft.com/office/officeart/2005/8/layout/orgChart1"/>
    <dgm:cxn modelId="{33385298-3014-4101-947B-8DA61F0E6862}" type="presParOf" srcId="{CF6CD6AF-86CC-4C2D-996C-F92BF5634384}" destId="{236BA369-2BC4-4AF2-9208-0CC5D288D4D2}" srcOrd="0" destOrd="0" presId="urn:microsoft.com/office/officeart/2005/8/layout/orgChart1"/>
    <dgm:cxn modelId="{2119BF06-E4A7-4993-91F8-CDF340301C09}" type="presParOf" srcId="{236BA369-2BC4-4AF2-9208-0CC5D288D4D2}" destId="{1F653EE7-D995-4432-82CC-2DA99FDB90EA}" srcOrd="0" destOrd="0" presId="urn:microsoft.com/office/officeart/2005/8/layout/orgChart1"/>
    <dgm:cxn modelId="{896BBA08-A8BA-48B8-B552-EFC1F1AE5BE2}" type="presParOf" srcId="{236BA369-2BC4-4AF2-9208-0CC5D288D4D2}" destId="{D2056996-3A53-45E8-B994-24B2053AB44E}" srcOrd="1" destOrd="0" presId="urn:microsoft.com/office/officeart/2005/8/layout/orgChart1"/>
    <dgm:cxn modelId="{99BA83DC-EB15-4D4F-9F2A-981FA3D6A063}" type="presParOf" srcId="{CF6CD6AF-86CC-4C2D-996C-F92BF5634384}" destId="{34A165D3-BD08-4A18-91D8-7D4E1EB2B1D6}" srcOrd="1" destOrd="0" presId="urn:microsoft.com/office/officeart/2005/8/layout/orgChart1"/>
    <dgm:cxn modelId="{A7364148-DF0C-4520-B065-8221426A6B2B}" type="presParOf" srcId="{CF6CD6AF-86CC-4C2D-996C-F92BF5634384}" destId="{081389A8-D126-4B10-8CAC-C9070B05BD50}" srcOrd="2" destOrd="0" presId="urn:microsoft.com/office/officeart/2005/8/layout/orgChart1"/>
    <dgm:cxn modelId="{2D8915F1-FF82-42FC-9EF9-B9D50FBDBE6B}" type="presParOf" srcId="{6C2DC1D8-7127-4BA1-A59C-8DF6D3EA4A8D}" destId="{53D280AE-C222-4D35-B962-76A423F0550C}" srcOrd="4" destOrd="0" presId="urn:microsoft.com/office/officeart/2005/8/layout/orgChart1"/>
    <dgm:cxn modelId="{120E1C4F-75F3-4AC3-8081-326CA5343F72}" type="presParOf" srcId="{6C2DC1D8-7127-4BA1-A59C-8DF6D3EA4A8D}" destId="{4C9F1F61-4EDD-47F1-97DD-B63DEF86B019}" srcOrd="5" destOrd="0" presId="urn:microsoft.com/office/officeart/2005/8/layout/orgChart1"/>
    <dgm:cxn modelId="{37D23430-C859-41EB-8A69-3EE1C92C86B9}" type="presParOf" srcId="{4C9F1F61-4EDD-47F1-97DD-B63DEF86B019}" destId="{6B715CE1-2444-49C8-856B-26D630E78370}" srcOrd="0" destOrd="0" presId="urn:microsoft.com/office/officeart/2005/8/layout/orgChart1"/>
    <dgm:cxn modelId="{549767A5-3473-4CF4-AC40-CB5E1CFF6F76}" type="presParOf" srcId="{6B715CE1-2444-49C8-856B-26D630E78370}" destId="{219CD140-C766-4635-B5E3-583E99FE54E8}" srcOrd="0" destOrd="0" presId="urn:microsoft.com/office/officeart/2005/8/layout/orgChart1"/>
    <dgm:cxn modelId="{00C062A5-A2BB-45B0-9561-D0484EB360A9}" type="presParOf" srcId="{6B715CE1-2444-49C8-856B-26D630E78370}" destId="{FC3BD4B6-8278-4B06-80B5-CD2820C4C657}" srcOrd="1" destOrd="0" presId="urn:microsoft.com/office/officeart/2005/8/layout/orgChart1"/>
    <dgm:cxn modelId="{F286E503-1428-47BF-94B3-59F91B623A1A}" type="presParOf" srcId="{4C9F1F61-4EDD-47F1-97DD-B63DEF86B019}" destId="{5B0C0C8F-0FEE-401E-A322-3726C956026F}" srcOrd="1" destOrd="0" presId="urn:microsoft.com/office/officeart/2005/8/layout/orgChart1"/>
    <dgm:cxn modelId="{F0043EA8-540B-4901-850E-FA484413FDF1}" type="presParOf" srcId="{4C9F1F61-4EDD-47F1-97DD-B63DEF86B019}" destId="{F7F59702-C09B-407A-B420-1537B0C6BA53}" srcOrd="2" destOrd="0" presId="urn:microsoft.com/office/officeart/2005/8/layout/orgChart1"/>
    <dgm:cxn modelId="{54CC9C11-89B7-4C9F-AE8E-275EA2BBF9CF}" type="presParOf" srcId="{6C2DC1D8-7127-4BA1-A59C-8DF6D3EA4A8D}" destId="{B1A09908-0A2E-44E5-84C9-DF6D53CFCCC6}" srcOrd="6" destOrd="0" presId="urn:microsoft.com/office/officeart/2005/8/layout/orgChart1"/>
    <dgm:cxn modelId="{18895D11-85AB-48F1-A810-4C511AD05671}" type="presParOf" srcId="{6C2DC1D8-7127-4BA1-A59C-8DF6D3EA4A8D}" destId="{4B1EE8E4-2674-45D1-A557-DB613786BB48}" srcOrd="7" destOrd="0" presId="urn:microsoft.com/office/officeart/2005/8/layout/orgChart1"/>
    <dgm:cxn modelId="{97BEF096-5D36-4F16-8243-B42DCBE8AB90}" type="presParOf" srcId="{4B1EE8E4-2674-45D1-A557-DB613786BB48}" destId="{B84ECF67-BEF8-49C7-9754-9A1C3D0883AD}" srcOrd="0" destOrd="0" presId="urn:microsoft.com/office/officeart/2005/8/layout/orgChart1"/>
    <dgm:cxn modelId="{1AFB8276-9296-4FFE-B310-9A812637125C}" type="presParOf" srcId="{B84ECF67-BEF8-49C7-9754-9A1C3D0883AD}" destId="{0F5528D2-7DAF-4B8D-8790-AE02D2EE351A}" srcOrd="0" destOrd="0" presId="urn:microsoft.com/office/officeart/2005/8/layout/orgChart1"/>
    <dgm:cxn modelId="{0307DFAA-05BF-4E68-BBDF-4115EC798E4A}" type="presParOf" srcId="{B84ECF67-BEF8-49C7-9754-9A1C3D0883AD}" destId="{2AED60CB-143C-4572-9223-31BEF5FEC2F9}" srcOrd="1" destOrd="0" presId="urn:microsoft.com/office/officeart/2005/8/layout/orgChart1"/>
    <dgm:cxn modelId="{37F91D10-7722-432C-8C64-4815C172FD26}" type="presParOf" srcId="{4B1EE8E4-2674-45D1-A557-DB613786BB48}" destId="{B260EAC3-5B81-42C6-8BE5-6C4F7360B86E}" srcOrd="1" destOrd="0" presId="urn:microsoft.com/office/officeart/2005/8/layout/orgChart1"/>
    <dgm:cxn modelId="{490D513C-B97A-4572-BDF3-9322548AB70E}" type="presParOf" srcId="{4B1EE8E4-2674-45D1-A557-DB613786BB48}" destId="{21A2841E-94A1-4FE2-87E4-D359F75BCAE2}" srcOrd="2" destOrd="0" presId="urn:microsoft.com/office/officeart/2005/8/layout/orgChart1"/>
    <dgm:cxn modelId="{B02703E5-CA37-42BB-8B08-EEC0AD6BA7EA}" type="presParOf" srcId="{BFF73816-A56B-498C-905E-4D4969132525}" destId="{F86D2658-2E92-4A98-B587-0D3CDDE4001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67E90DD-4CF9-4299-9ABA-851519905D3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B9622231-4EE0-49CC-BE09-8C1FD139B33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методы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39B1F50E-B772-410F-8E18-5BF743E49BE3}" type="parTrans" cxnId="{BC1A46EF-B16E-4C8F-84A6-ED0321DC3986}">
      <dgm:prSet/>
      <dgm:spPr/>
    </dgm:pt>
    <dgm:pt modelId="{39B4AB38-FAED-4956-8995-38F2803D530C}" type="sibTrans" cxnId="{BC1A46EF-B16E-4C8F-84A6-ED0321DC3986}">
      <dgm:prSet/>
      <dgm:spPr/>
    </dgm:pt>
    <dgm:pt modelId="{15936DCD-4320-4BC6-9366-14C7363B22F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всеобщий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DE419FF9-A243-4459-B251-54FBC7CC2B9A}" type="parTrans" cxnId="{CA3C96CD-3389-4DCE-B647-03A41AF26084}">
      <dgm:prSet/>
      <dgm:spPr/>
    </dgm:pt>
    <dgm:pt modelId="{B1B261FC-16DA-4A8F-9A70-F3867722A2EF}" type="sibTrans" cxnId="{CA3C96CD-3389-4DCE-B647-03A41AF26084}">
      <dgm:prSet/>
      <dgm:spPr/>
    </dgm:pt>
    <dgm:pt modelId="{9DB445A0-8869-450E-A03F-BE67C25B29F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общенаучные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AAE78F06-692B-4B45-9E09-BCD2BC7D20E3}" type="parTrans" cxnId="{7ED6BF6C-EAD4-423C-9369-A4F0E0ABEED4}">
      <dgm:prSet/>
      <dgm:spPr/>
    </dgm:pt>
    <dgm:pt modelId="{0B076E50-604F-4DB7-9213-6D2785333585}" type="sibTrans" cxnId="{7ED6BF6C-EAD4-423C-9369-A4F0E0ABEED4}">
      <dgm:prSet/>
      <dgm:spPr/>
    </dgm:pt>
    <dgm:pt modelId="{2BD1C926-4374-47D6-B516-73BB10A1039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частнонаучные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8E46BDE4-54FF-487B-A02B-3C1342523C3E}" type="parTrans" cxnId="{32BB4D89-F650-41D9-BC94-F2549FFF6574}">
      <dgm:prSet/>
      <dgm:spPr/>
    </dgm:pt>
    <dgm:pt modelId="{36A6CAAF-A11C-415D-AC32-755FC4D70377}" type="sibTrans" cxnId="{32BB4D89-F650-41D9-BC94-F2549FFF6574}">
      <dgm:prSet/>
      <dgm:spPr/>
    </dgm:pt>
    <dgm:pt modelId="{A6B1492C-7131-4C68-943A-13EE8ED61B04}" type="pres">
      <dgm:prSet presAssocID="{E67E90DD-4CF9-4299-9ABA-851519905D3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A3943F9-2B85-4DDF-8D56-3BB4FC8F93C4}" type="pres">
      <dgm:prSet presAssocID="{B9622231-4EE0-49CC-BE09-8C1FD139B335}" presName="hierRoot1" presStyleCnt="0">
        <dgm:presLayoutVars>
          <dgm:hierBranch/>
        </dgm:presLayoutVars>
      </dgm:prSet>
      <dgm:spPr/>
    </dgm:pt>
    <dgm:pt modelId="{33738ECB-0EA0-4DEB-8F76-F73D27BE09AA}" type="pres">
      <dgm:prSet presAssocID="{B9622231-4EE0-49CC-BE09-8C1FD139B335}" presName="rootComposite1" presStyleCnt="0"/>
      <dgm:spPr/>
    </dgm:pt>
    <dgm:pt modelId="{A14318A3-5424-4B3A-A45C-2769F7165EC3}" type="pres">
      <dgm:prSet presAssocID="{B9622231-4EE0-49CC-BE09-8C1FD139B335}" presName="rootText1" presStyleLbl="node0" presStyleIdx="0" presStyleCnt="1">
        <dgm:presLayoutVars>
          <dgm:chPref val="3"/>
        </dgm:presLayoutVars>
      </dgm:prSet>
      <dgm:spPr/>
    </dgm:pt>
    <dgm:pt modelId="{845A3005-6098-46A6-8703-EFD0FE089748}" type="pres">
      <dgm:prSet presAssocID="{B9622231-4EE0-49CC-BE09-8C1FD139B335}" presName="rootConnector1" presStyleLbl="node1" presStyleIdx="0" presStyleCnt="0"/>
      <dgm:spPr/>
    </dgm:pt>
    <dgm:pt modelId="{34CA3E3D-871D-4986-B753-5E1888980E1E}" type="pres">
      <dgm:prSet presAssocID="{B9622231-4EE0-49CC-BE09-8C1FD139B335}" presName="hierChild2" presStyleCnt="0"/>
      <dgm:spPr/>
    </dgm:pt>
    <dgm:pt modelId="{5E732E50-6E9E-4D7D-8AC2-6FCC2EBC3F05}" type="pres">
      <dgm:prSet presAssocID="{DE419FF9-A243-4459-B251-54FBC7CC2B9A}" presName="Name35" presStyleLbl="parChTrans1D2" presStyleIdx="0" presStyleCnt="3"/>
      <dgm:spPr/>
    </dgm:pt>
    <dgm:pt modelId="{19DDE35D-3283-48F4-B1EA-4C42570A3CA0}" type="pres">
      <dgm:prSet presAssocID="{15936DCD-4320-4BC6-9366-14C7363B22F2}" presName="hierRoot2" presStyleCnt="0">
        <dgm:presLayoutVars>
          <dgm:hierBranch/>
        </dgm:presLayoutVars>
      </dgm:prSet>
      <dgm:spPr/>
    </dgm:pt>
    <dgm:pt modelId="{C531BD98-6647-4F3E-8B9C-21F81576EAA6}" type="pres">
      <dgm:prSet presAssocID="{15936DCD-4320-4BC6-9366-14C7363B22F2}" presName="rootComposite" presStyleCnt="0"/>
      <dgm:spPr/>
    </dgm:pt>
    <dgm:pt modelId="{593BAE70-DB2F-4490-B010-31D6742DA107}" type="pres">
      <dgm:prSet presAssocID="{15936DCD-4320-4BC6-9366-14C7363B22F2}" presName="rootText" presStyleLbl="node2" presStyleIdx="0" presStyleCnt="3">
        <dgm:presLayoutVars>
          <dgm:chPref val="3"/>
        </dgm:presLayoutVars>
      </dgm:prSet>
      <dgm:spPr/>
    </dgm:pt>
    <dgm:pt modelId="{76EE744D-B824-4E8C-910A-05181A0E7061}" type="pres">
      <dgm:prSet presAssocID="{15936DCD-4320-4BC6-9366-14C7363B22F2}" presName="rootConnector" presStyleLbl="node2" presStyleIdx="0" presStyleCnt="3"/>
      <dgm:spPr/>
    </dgm:pt>
    <dgm:pt modelId="{EFD754FC-2DAD-4445-991C-8FBA88717B3C}" type="pres">
      <dgm:prSet presAssocID="{15936DCD-4320-4BC6-9366-14C7363B22F2}" presName="hierChild4" presStyleCnt="0"/>
      <dgm:spPr/>
    </dgm:pt>
    <dgm:pt modelId="{2103F735-56AF-4500-94FC-10D91B5977C8}" type="pres">
      <dgm:prSet presAssocID="{15936DCD-4320-4BC6-9366-14C7363B22F2}" presName="hierChild5" presStyleCnt="0"/>
      <dgm:spPr/>
    </dgm:pt>
    <dgm:pt modelId="{398C8EF0-2223-48F2-AAC6-57B1995066D8}" type="pres">
      <dgm:prSet presAssocID="{AAE78F06-692B-4B45-9E09-BCD2BC7D20E3}" presName="Name35" presStyleLbl="parChTrans1D2" presStyleIdx="1" presStyleCnt="3"/>
      <dgm:spPr/>
    </dgm:pt>
    <dgm:pt modelId="{B0023EA3-E737-4D42-973E-11AC1C64ECE4}" type="pres">
      <dgm:prSet presAssocID="{9DB445A0-8869-450E-A03F-BE67C25B29F8}" presName="hierRoot2" presStyleCnt="0">
        <dgm:presLayoutVars>
          <dgm:hierBranch/>
        </dgm:presLayoutVars>
      </dgm:prSet>
      <dgm:spPr/>
    </dgm:pt>
    <dgm:pt modelId="{80B8B9E2-755C-45F6-8446-BFC70AA9514D}" type="pres">
      <dgm:prSet presAssocID="{9DB445A0-8869-450E-A03F-BE67C25B29F8}" presName="rootComposite" presStyleCnt="0"/>
      <dgm:spPr/>
    </dgm:pt>
    <dgm:pt modelId="{9BAC0791-B464-40DB-96BE-CA2CAF36A8B8}" type="pres">
      <dgm:prSet presAssocID="{9DB445A0-8869-450E-A03F-BE67C25B29F8}" presName="rootText" presStyleLbl="node2" presStyleIdx="1" presStyleCnt="3">
        <dgm:presLayoutVars>
          <dgm:chPref val="3"/>
        </dgm:presLayoutVars>
      </dgm:prSet>
      <dgm:spPr/>
    </dgm:pt>
    <dgm:pt modelId="{0AF5F2BF-0E1F-4F3D-B0F3-AC5377466BDC}" type="pres">
      <dgm:prSet presAssocID="{9DB445A0-8869-450E-A03F-BE67C25B29F8}" presName="rootConnector" presStyleLbl="node2" presStyleIdx="1" presStyleCnt="3"/>
      <dgm:spPr/>
    </dgm:pt>
    <dgm:pt modelId="{904F7022-99F2-47C6-82A8-BB6BD2FB0688}" type="pres">
      <dgm:prSet presAssocID="{9DB445A0-8869-450E-A03F-BE67C25B29F8}" presName="hierChild4" presStyleCnt="0"/>
      <dgm:spPr/>
    </dgm:pt>
    <dgm:pt modelId="{524C7793-FE56-400A-A301-35E97123B492}" type="pres">
      <dgm:prSet presAssocID="{9DB445A0-8869-450E-A03F-BE67C25B29F8}" presName="hierChild5" presStyleCnt="0"/>
      <dgm:spPr/>
    </dgm:pt>
    <dgm:pt modelId="{68E75A13-6936-4D0D-A273-838A8D67E56C}" type="pres">
      <dgm:prSet presAssocID="{8E46BDE4-54FF-487B-A02B-3C1342523C3E}" presName="Name35" presStyleLbl="parChTrans1D2" presStyleIdx="2" presStyleCnt="3"/>
      <dgm:spPr/>
    </dgm:pt>
    <dgm:pt modelId="{75B95855-D383-4D93-A3D1-CB45B1CAF814}" type="pres">
      <dgm:prSet presAssocID="{2BD1C926-4374-47D6-B516-73BB10A10394}" presName="hierRoot2" presStyleCnt="0">
        <dgm:presLayoutVars>
          <dgm:hierBranch/>
        </dgm:presLayoutVars>
      </dgm:prSet>
      <dgm:spPr/>
    </dgm:pt>
    <dgm:pt modelId="{933A6903-1B4E-42C7-95CB-E7D8F03A4FAD}" type="pres">
      <dgm:prSet presAssocID="{2BD1C926-4374-47D6-B516-73BB10A10394}" presName="rootComposite" presStyleCnt="0"/>
      <dgm:spPr/>
    </dgm:pt>
    <dgm:pt modelId="{E694F160-7CAF-454B-8229-12833916D62F}" type="pres">
      <dgm:prSet presAssocID="{2BD1C926-4374-47D6-B516-73BB10A10394}" presName="rootText" presStyleLbl="node2" presStyleIdx="2" presStyleCnt="3">
        <dgm:presLayoutVars>
          <dgm:chPref val="3"/>
        </dgm:presLayoutVars>
      </dgm:prSet>
      <dgm:spPr/>
    </dgm:pt>
    <dgm:pt modelId="{EEDA8AEA-9382-44F1-ABCE-83FA3B057EB2}" type="pres">
      <dgm:prSet presAssocID="{2BD1C926-4374-47D6-B516-73BB10A10394}" presName="rootConnector" presStyleLbl="node2" presStyleIdx="2" presStyleCnt="3"/>
      <dgm:spPr/>
    </dgm:pt>
    <dgm:pt modelId="{B74E3073-26F6-4BDF-BA0E-726A5AAE074B}" type="pres">
      <dgm:prSet presAssocID="{2BD1C926-4374-47D6-B516-73BB10A10394}" presName="hierChild4" presStyleCnt="0"/>
      <dgm:spPr/>
    </dgm:pt>
    <dgm:pt modelId="{94727602-426D-4E3F-8BD7-D44A4258D0BD}" type="pres">
      <dgm:prSet presAssocID="{2BD1C926-4374-47D6-B516-73BB10A10394}" presName="hierChild5" presStyleCnt="0"/>
      <dgm:spPr/>
    </dgm:pt>
    <dgm:pt modelId="{A54AD834-0DEF-4A06-9B3D-2F011CD266DE}" type="pres">
      <dgm:prSet presAssocID="{B9622231-4EE0-49CC-BE09-8C1FD139B335}" presName="hierChild3" presStyleCnt="0"/>
      <dgm:spPr/>
    </dgm:pt>
  </dgm:ptLst>
  <dgm:cxnLst>
    <dgm:cxn modelId="{CEE45191-962C-41DE-B451-0FB4DA727B94}" type="presOf" srcId="{B9622231-4EE0-49CC-BE09-8C1FD139B335}" destId="{845A3005-6098-46A6-8703-EFD0FE089748}" srcOrd="1" destOrd="0" presId="urn:microsoft.com/office/officeart/2005/8/layout/orgChart1"/>
    <dgm:cxn modelId="{7ED6BF6C-EAD4-423C-9369-A4F0E0ABEED4}" srcId="{B9622231-4EE0-49CC-BE09-8C1FD139B335}" destId="{9DB445A0-8869-450E-A03F-BE67C25B29F8}" srcOrd="1" destOrd="0" parTransId="{AAE78F06-692B-4B45-9E09-BCD2BC7D20E3}" sibTransId="{0B076E50-604F-4DB7-9213-6D2785333585}"/>
    <dgm:cxn modelId="{A855208E-E134-4019-A1E7-E7B78BBDA1FF}" type="presOf" srcId="{9DB445A0-8869-450E-A03F-BE67C25B29F8}" destId="{0AF5F2BF-0E1F-4F3D-B0F3-AC5377466BDC}" srcOrd="1" destOrd="0" presId="urn:microsoft.com/office/officeart/2005/8/layout/orgChart1"/>
    <dgm:cxn modelId="{F6C72AAB-45BF-4928-80FB-AC4998A73F95}" type="presOf" srcId="{E67E90DD-4CF9-4299-9ABA-851519905D33}" destId="{A6B1492C-7131-4C68-943A-13EE8ED61B04}" srcOrd="0" destOrd="0" presId="urn:microsoft.com/office/officeart/2005/8/layout/orgChart1"/>
    <dgm:cxn modelId="{CA3C96CD-3389-4DCE-B647-03A41AF26084}" srcId="{B9622231-4EE0-49CC-BE09-8C1FD139B335}" destId="{15936DCD-4320-4BC6-9366-14C7363B22F2}" srcOrd="0" destOrd="0" parTransId="{DE419FF9-A243-4459-B251-54FBC7CC2B9A}" sibTransId="{B1B261FC-16DA-4A8F-9A70-F3867722A2EF}"/>
    <dgm:cxn modelId="{32BB4D89-F650-41D9-BC94-F2549FFF6574}" srcId="{B9622231-4EE0-49CC-BE09-8C1FD139B335}" destId="{2BD1C926-4374-47D6-B516-73BB10A10394}" srcOrd="2" destOrd="0" parTransId="{8E46BDE4-54FF-487B-A02B-3C1342523C3E}" sibTransId="{36A6CAAF-A11C-415D-AC32-755FC4D70377}"/>
    <dgm:cxn modelId="{BC1A46EF-B16E-4C8F-84A6-ED0321DC3986}" srcId="{E67E90DD-4CF9-4299-9ABA-851519905D33}" destId="{B9622231-4EE0-49CC-BE09-8C1FD139B335}" srcOrd="0" destOrd="0" parTransId="{39B1F50E-B772-410F-8E18-5BF743E49BE3}" sibTransId="{39B4AB38-FAED-4956-8995-38F2803D530C}"/>
    <dgm:cxn modelId="{D3CB063E-FAF1-4947-9ED0-468B10797193}" type="presOf" srcId="{B9622231-4EE0-49CC-BE09-8C1FD139B335}" destId="{A14318A3-5424-4B3A-A45C-2769F7165EC3}" srcOrd="0" destOrd="0" presId="urn:microsoft.com/office/officeart/2005/8/layout/orgChart1"/>
    <dgm:cxn modelId="{E350ACF6-92A3-4AEA-B515-C924DED88226}" type="presOf" srcId="{2BD1C926-4374-47D6-B516-73BB10A10394}" destId="{EEDA8AEA-9382-44F1-ABCE-83FA3B057EB2}" srcOrd="1" destOrd="0" presId="urn:microsoft.com/office/officeart/2005/8/layout/orgChart1"/>
    <dgm:cxn modelId="{7E4572C0-C251-410F-9470-4DA8D7816C7D}" type="presOf" srcId="{8E46BDE4-54FF-487B-A02B-3C1342523C3E}" destId="{68E75A13-6936-4D0D-A273-838A8D67E56C}" srcOrd="0" destOrd="0" presId="urn:microsoft.com/office/officeart/2005/8/layout/orgChart1"/>
    <dgm:cxn modelId="{2173DE17-0143-4888-A49B-EA3FC1E84161}" type="presOf" srcId="{2BD1C926-4374-47D6-B516-73BB10A10394}" destId="{E694F160-7CAF-454B-8229-12833916D62F}" srcOrd="0" destOrd="0" presId="urn:microsoft.com/office/officeart/2005/8/layout/orgChart1"/>
    <dgm:cxn modelId="{987C2237-852A-4120-9454-DC311F9152C5}" type="presOf" srcId="{DE419FF9-A243-4459-B251-54FBC7CC2B9A}" destId="{5E732E50-6E9E-4D7D-8AC2-6FCC2EBC3F05}" srcOrd="0" destOrd="0" presId="urn:microsoft.com/office/officeart/2005/8/layout/orgChart1"/>
    <dgm:cxn modelId="{9591A16B-D905-4F78-93F0-98811B19A6B9}" type="presOf" srcId="{9DB445A0-8869-450E-A03F-BE67C25B29F8}" destId="{9BAC0791-B464-40DB-96BE-CA2CAF36A8B8}" srcOrd="0" destOrd="0" presId="urn:microsoft.com/office/officeart/2005/8/layout/orgChart1"/>
    <dgm:cxn modelId="{951F5066-7E23-4B6E-BCD9-EADED01831C8}" type="presOf" srcId="{15936DCD-4320-4BC6-9366-14C7363B22F2}" destId="{76EE744D-B824-4E8C-910A-05181A0E7061}" srcOrd="1" destOrd="0" presId="urn:microsoft.com/office/officeart/2005/8/layout/orgChart1"/>
    <dgm:cxn modelId="{715DF6C2-BB64-462F-8451-D55C73C8A6DE}" type="presOf" srcId="{AAE78F06-692B-4B45-9E09-BCD2BC7D20E3}" destId="{398C8EF0-2223-48F2-AAC6-57B1995066D8}" srcOrd="0" destOrd="0" presId="urn:microsoft.com/office/officeart/2005/8/layout/orgChart1"/>
    <dgm:cxn modelId="{FDF0BEDC-E96F-49C1-9843-C5AFE5272022}" type="presOf" srcId="{15936DCD-4320-4BC6-9366-14C7363B22F2}" destId="{593BAE70-DB2F-4490-B010-31D6742DA107}" srcOrd="0" destOrd="0" presId="urn:microsoft.com/office/officeart/2005/8/layout/orgChart1"/>
    <dgm:cxn modelId="{0F6E3C3E-D4C3-40E5-A150-284B7BB7B4A0}" type="presParOf" srcId="{A6B1492C-7131-4C68-943A-13EE8ED61B04}" destId="{DA3943F9-2B85-4DDF-8D56-3BB4FC8F93C4}" srcOrd="0" destOrd="0" presId="urn:microsoft.com/office/officeart/2005/8/layout/orgChart1"/>
    <dgm:cxn modelId="{6FFA8943-A8B1-4DF8-BCB3-8FFA3B3EBBF9}" type="presParOf" srcId="{DA3943F9-2B85-4DDF-8D56-3BB4FC8F93C4}" destId="{33738ECB-0EA0-4DEB-8F76-F73D27BE09AA}" srcOrd="0" destOrd="0" presId="urn:microsoft.com/office/officeart/2005/8/layout/orgChart1"/>
    <dgm:cxn modelId="{7CFCCB44-22F5-47C6-B9DD-3D2903D6E172}" type="presParOf" srcId="{33738ECB-0EA0-4DEB-8F76-F73D27BE09AA}" destId="{A14318A3-5424-4B3A-A45C-2769F7165EC3}" srcOrd="0" destOrd="0" presId="urn:microsoft.com/office/officeart/2005/8/layout/orgChart1"/>
    <dgm:cxn modelId="{712CD483-28EA-4CC4-8992-91B4587265C5}" type="presParOf" srcId="{33738ECB-0EA0-4DEB-8F76-F73D27BE09AA}" destId="{845A3005-6098-46A6-8703-EFD0FE089748}" srcOrd="1" destOrd="0" presId="urn:microsoft.com/office/officeart/2005/8/layout/orgChart1"/>
    <dgm:cxn modelId="{50A6E451-4B7B-48CD-8161-B3840AD18F8F}" type="presParOf" srcId="{DA3943F9-2B85-4DDF-8D56-3BB4FC8F93C4}" destId="{34CA3E3D-871D-4986-B753-5E1888980E1E}" srcOrd="1" destOrd="0" presId="urn:microsoft.com/office/officeart/2005/8/layout/orgChart1"/>
    <dgm:cxn modelId="{0774AFC0-3EC0-4C6D-80C7-13D00FDE32C5}" type="presParOf" srcId="{34CA3E3D-871D-4986-B753-5E1888980E1E}" destId="{5E732E50-6E9E-4D7D-8AC2-6FCC2EBC3F05}" srcOrd="0" destOrd="0" presId="urn:microsoft.com/office/officeart/2005/8/layout/orgChart1"/>
    <dgm:cxn modelId="{BCD27F02-CBFF-4774-8EEC-444EE8DB6534}" type="presParOf" srcId="{34CA3E3D-871D-4986-B753-5E1888980E1E}" destId="{19DDE35D-3283-48F4-B1EA-4C42570A3CA0}" srcOrd="1" destOrd="0" presId="urn:microsoft.com/office/officeart/2005/8/layout/orgChart1"/>
    <dgm:cxn modelId="{E49E91BB-FBD1-4B09-A7CC-7A13FC3A5BF3}" type="presParOf" srcId="{19DDE35D-3283-48F4-B1EA-4C42570A3CA0}" destId="{C531BD98-6647-4F3E-8B9C-21F81576EAA6}" srcOrd="0" destOrd="0" presId="urn:microsoft.com/office/officeart/2005/8/layout/orgChart1"/>
    <dgm:cxn modelId="{A5878515-D457-4EC0-AE3B-4F969D14D587}" type="presParOf" srcId="{C531BD98-6647-4F3E-8B9C-21F81576EAA6}" destId="{593BAE70-DB2F-4490-B010-31D6742DA107}" srcOrd="0" destOrd="0" presId="urn:microsoft.com/office/officeart/2005/8/layout/orgChart1"/>
    <dgm:cxn modelId="{C50EDDB4-4EC4-45FD-8B6B-9A7E8A90DC63}" type="presParOf" srcId="{C531BD98-6647-4F3E-8B9C-21F81576EAA6}" destId="{76EE744D-B824-4E8C-910A-05181A0E7061}" srcOrd="1" destOrd="0" presId="urn:microsoft.com/office/officeart/2005/8/layout/orgChart1"/>
    <dgm:cxn modelId="{00EBAB02-23A8-489E-B3F3-DDA6F958DAF8}" type="presParOf" srcId="{19DDE35D-3283-48F4-B1EA-4C42570A3CA0}" destId="{EFD754FC-2DAD-4445-991C-8FBA88717B3C}" srcOrd="1" destOrd="0" presId="urn:microsoft.com/office/officeart/2005/8/layout/orgChart1"/>
    <dgm:cxn modelId="{ADB7EED6-A38F-41E0-B8A3-CFA3A9B56F7C}" type="presParOf" srcId="{19DDE35D-3283-48F4-B1EA-4C42570A3CA0}" destId="{2103F735-56AF-4500-94FC-10D91B5977C8}" srcOrd="2" destOrd="0" presId="urn:microsoft.com/office/officeart/2005/8/layout/orgChart1"/>
    <dgm:cxn modelId="{BC0DBACB-F051-4084-B035-315502CBD699}" type="presParOf" srcId="{34CA3E3D-871D-4986-B753-5E1888980E1E}" destId="{398C8EF0-2223-48F2-AAC6-57B1995066D8}" srcOrd="2" destOrd="0" presId="urn:microsoft.com/office/officeart/2005/8/layout/orgChart1"/>
    <dgm:cxn modelId="{46C578D9-1966-4EFE-A579-64F53CD0F36B}" type="presParOf" srcId="{34CA3E3D-871D-4986-B753-5E1888980E1E}" destId="{B0023EA3-E737-4D42-973E-11AC1C64ECE4}" srcOrd="3" destOrd="0" presId="urn:microsoft.com/office/officeart/2005/8/layout/orgChart1"/>
    <dgm:cxn modelId="{90071FAD-F2A2-4878-971F-DD930E5A8366}" type="presParOf" srcId="{B0023EA3-E737-4D42-973E-11AC1C64ECE4}" destId="{80B8B9E2-755C-45F6-8446-BFC70AA9514D}" srcOrd="0" destOrd="0" presId="urn:microsoft.com/office/officeart/2005/8/layout/orgChart1"/>
    <dgm:cxn modelId="{78E6D751-A08A-4FEA-A911-2E83318E3C38}" type="presParOf" srcId="{80B8B9E2-755C-45F6-8446-BFC70AA9514D}" destId="{9BAC0791-B464-40DB-96BE-CA2CAF36A8B8}" srcOrd="0" destOrd="0" presId="urn:microsoft.com/office/officeart/2005/8/layout/orgChart1"/>
    <dgm:cxn modelId="{F0190AD0-D586-4F23-8A6C-AD865DFC456B}" type="presParOf" srcId="{80B8B9E2-755C-45F6-8446-BFC70AA9514D}" destId="{0AF5F2BF-0E1F-4F3D-B0F3-AC5377466BDC}" srcOrd="1" destOrd="0" presId="urn:microsoft.com/office/officeart/2005/8/layout/orgChart1"/>
    <dgm:cxn modelId="{8B48C14C-06C0-45E6-831F-39CFB794E49E}" type="presParOf" srcId="{B0023EA3-E737-4D42-973E-11AC1C64ECE4}" destId="{904F7022-99F2-47C6-82A8-BB6BD2FB0688}" srcOrd="1" destOrd="0" presId="urn:microsoft.com/office/officeart/2005/8/layout/orgChart1"/>
    <dgm:cxn modelId="{258380B8-58E2-42B1-89E7-28A8CFF410D8}" type="presParOf" srcId="{B0023EA3-E737-4D42-973E-11AC1C64ECE4}" destId="{524C7793-FE56-400A-A301-35E97123B492}" srcOrd="2" destOrd="0" presId="urn:microsoft.com/office/officeart/2005/8/layout/orgChart1"/>
    <dgm:cxn modelId="{DC14FB93-31AC-4B8F-93CB-3A85827E7447}" type="presParOf" srcId="{34CA3E3D-871D-4986-B753-5E1888980E1E}" destId="{68E75A13-6936-4D0D-A273-838A8D67E56C}" srcOrd="4" destOrd="0" presId="urn:microsoft.com/office/officeart/2005/8/layout/orgChart1"/>
    <dgm:cxn modelId="{75A433D2-6F75-49DD-A9A2-EADE612BF544}" type="presParOf" srcId="{34CA3E3D-871D-4986-B753-5E1888980E1E}" destId="{75B95855-D383-4D93-A3D1-CB45B1CAF814}" srcOrd="5" destOrd="0" presId="urn:microsoft.com/office/officeart/2005/8/layout/orgChart1"/>
    <dgm:cxn modelId="{1B398400-2273-465E-9288-58C4E5DE3CA4}" type="presParOf" srcId="{75B95855-D383-4D93-A3D1-CB45B1CAF814}" destId="{933A6903-1B4E-42C7-95CB-E7D8F03A4FAD}" srcOrd="0" destOrd="0" presId="urn:microsoft.com/office/officeart/2005/8/layout/orgChart1"/>
    <dgm:cxn modelId="{27396E7E-360B-4E96-AAAA-2715A817BF20}" type="presParOf" srcId="{933A6903-1B4E-42C7-95CB-E7D8F03A4FAD}" destId="{E694F160-7CAF-454B-8229-12833916D62F}" srcOrd="0" destOrd="0" presId="urn:microsoft.com/office/officeart/2005/8/layout/orgChart1"/>
    <dgm:cxn modelId="{A5E4B045-4271-41DE-B4B7-B6F8D9B84740}" type="presParOf" srcId="{933A6903-1B4E-42C7-95CB-E7D8F03A4FAD}" destId="{EEDA8AEA-9382-44F1-ABCE-83FA3B057EB2}" srcOrd="1" destOrd="0" presId="urn:microsoft.com/office/officeart/2005/8/layout/orgChart1"/>
    <dgm:cxn modelId="{8D26F544-3AE9-4477-B675-BA80BA79AEA4}" type="presParOf" srcId="{75B95855-D383-4D93-A3D1-CB45B1CAF814}" destId="{B74E3073-26F6-4BDF-BA0E-726A5AAE074B}" srcOrd="1" destOrd="0" presId="urn:microsoft.com/office/officeart/2005/8/layout/orgChart1"/>
    <dgm:cxn modelId="{C4B9A906-DDD8-447A-9A21-46D82C4DFED4}" type="presParOf" srcId="{75B95855-D383-4D93-A3D1-CB45B1CAF814}" destId="{94727602-426D-4E3F-8BD7-D44A4258D0BD}" srcOrd="2" destOrd="0" presId="urn:microsoft.com/office/officeart/2005/8/layout/orgChart1"/>
    <dgm:cxn modelId="{EE9473BE-BB62-458B-B137-A8C245F78000}" type="presParOf" srcId="{DA3943F9-2B85-4DDF-8D56-3BB4FC8F93C4}" destId="{A54AD834-0DEF-4A06-9B3D-2F011CD266D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D39705E-5E16-4FDB-A5E0-E2E567A25EB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23E6FEC5-2CE5-4A22-8321-828698E89E4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	Методы сбора криминологической информации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BFE3BE0A-2640-4F85-A5E4-D510C6B26F05}" type="parTrans" cxnId="{9E5F7099-DF5B-4771-9921-CA7D653401EC}">
      <dgm:prSet/>
      <dgm:spPr/>
    </dgm:pt>
    <dgm:pt modelId="{DF335B7F-AC10-4DCD-8894-4382B5840875}" type="sibTrans" cxnId="{9E5F7099-DF5B-4771-9921-CA7D653401EC}">
      <dgm:prSet/>
      <dgm:spPr/>
    </dgm:pt>
    <dgm:pt modelId="{73AE5A00-8802-4750-9DD5-C50095E117F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наблюдение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35C1E1F5-FD25-4891-80FE-6E57B6453EC2}" type="parTrans" cxnId="{27A244A3-7521-4CDF-8E15-420FF8608831}">
      <dgm:prSet/>
      <dgm:spPr/>
    </dgm:pt>
    <dgm:pt modelId="{7862B2C8-3221-4530-B992-11D08F05B4F1}" type="sibTrans" cxnId="{27A244A3-7521-4CDF-8E15-420FF8608831}">
      <dgm:prSet/>
      <dgm:spPr/>
    </dgm:pt>
    <dgm:pt modelId="{53A2A986-2EE7-406C-B0AE-3B513AE4379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опрос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0185E19D-0673-4CA1-A3A9-20D591D9751F}" type="parTrans" cxnId="{5D8C9C18-C7C9-4809-9574-6FF108D49D48}">
      <dgm:prSet/>
      <dgm:spPr/>
    </dgm:pt>
    <dgm:pt modelId="{097800BC-5D13-4122-97A1-348D1B5E7B26}" type="sibTrans" cxnId="{5D8C9C18-C7C9-4809-9574-6FF108D49D48}">
      <dgm:prSet/>
      <dgm:spPr/>
    </dgm:pt>
    <dgm:pt modelId="{883BDD30-2C81-4C41-9DA0-11469B3A5C3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анализ документов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9F6C1265-EA07-4ECA-B5FC-4B7F6D90DAF8}" type="parTrans" cxnId="{E2E5209C-9606-46E3-8DEF-842544A53F0E}">
      <dgm:prSet/>
      <dgm:spPr/>
    </dgm:pt>
    <dgm:pt modelId="{17C6948B-FE16-4C50-8B8B-38246F3878E5}" type="sibTrans" cxnId="{E2E5209C-9606-46E3-8DEF-842544A53F0E}">
      <dgm:prSet/>
      <dgm:spPr/>
    </dgm:pt>
    <dgm:pt modelId="{8874A057-DFBB-410C-B1DC-426A0B3155A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эксперимент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DA58329A-240F-4F92-AB18-AD5F473619BB}" type="parTrans" cxnId="{B2004B2F-9B87-483F-8F3E-F519346FF646}">
      <dgm:prSet/>
      <dgm:spPr/>
    </dgm:pt>
    <dgm:pt modelId="{8F0CEBBC-C21A-4034-9614-DA0B14DB2A6D}" type="sibTrans" cxnId="{B2004B2F-9B87-483F-8F3E-F519346FF646}">
      <dgm:prSet/>
      <dgm:spPr/>
    </dgm:pt>
    <dgm:pt modelId="{7F4EA050-1A4D-46C0-9EE2-1C2D04F48B20}" type="pres">
      <dgm:prSet presAssocID="{CD39705E-5E16-4FDB-A5E0-E2E567A25EB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80467AF-BB8D-496B-B167-C24AC687B3D3}" type="pres">
      <dgm:prSet presAssocID="{23E6FEC5-2CE5-4A22-8321-828698E89E43}" presName="hierRoot1" presStyleCnt="0">
        <dgm:presLayoutVars>
          <dgm:hierBranch val="r"/>
        </dgm:presLayoutVars>
      </dgm:prSet>
      <dgm:spPr/>
    </dgm:pt>
    <dgm:pt modelId="{652DFAE5-4D0E-4541-9B1B-BDF60208A1FD}" type="pres">
      <dgm:prSet presAssocID="{23E6FEC5-2CE5-4A22-8321-828698E89E43}" presName="rootComposite1" presStyleCnt="0"/>
      <dgm:spPr/>
    </dgm:pt>
    <dgm:pt modelId="{54E2CBDD-76CE-4930-A824-008252ED2243}" type="pres">
      <dgm:prSet presAssocID="{23E6FEC5-2CE5-4A22-8321-828698E89E43}" presName="rootText1" presStyleLbl="node0" presStyleIdx="0" presStyleCnt="1">
        <dgm:presLayoutVars>
          <dgm:chPref val="3"/>
        </dgm:presLayoutVars>
      </dgm:prSet>
      <dgm:spPr/>
    </dgm:pt>
    <dgm:pt modelId="{E2588CD2-1333-4C82-84D1-89C5BDC1FA4B}" type="pres">
      <dgm:prSet presAssocID="{23E6FEC5-2CE5-4A22-8321-828698E89E43}" presName="rootConnector1" presStyleLbl="node1" presStyleIdx="0" presStyleCnt="0"/>
      <dgm:spPr/>
    </dgm:pt>
    <dgm:pt modelId="{B248451D-1553-4648-8FA5-7EF4B5AE65D1}" type="pres">
      <dgm:prSet presAssocID="{23E6FEC5-2CE5-4A22-8321-828698E89E43}" presName="hierChild2" presStyleCnt="0"/>
      <dgm:spPr/>
    </dgm:pt>
    <dgm:pt modelId="{5DBE1FC6-8948-44DF-BE71-3EC4519E0086}" type="pres">
      <dgm:prSet presAssocID="{35C1E1F5-FD25-4891-80FE-6E57B6453EC2}" presName="Name50" presStyleLbl="parChTrans1D2" presStyleIdx="0" presStyleCnt="4"/>
      <dgm:spPr/>
    </dgm:pt>
    <dgm:pt modelId="{744627E7-88DE-4C15-BF75-BDE19521C17D}" type="pres">
      <dgm:prSet presAssocID="{73AE5A00-8802-4750-9DD5-C50095E117F1}" presName="hierRoot2" presStyleCnt="0">
        <dgm:presLayoutVars>
          <dgm:hierBranch/>
        </dgm:presLayoutVars>
      </dgm:prSet>
      <dgm:spPr/>
    </dgm:pt>
    <dgm:pt modelId="{630AD751-D805-4B75-931F-E48CCBFA6E5C}" type="pres">
      <dgm:prSet presAssocID="{73AE5A00-8802-4750-9DD5-C50095E117F1}" presName="rootComposite" presStyleCnt="0"/>
      <dgm:spPr/>
    </dgm:pt>
    <dgm:pt modelId="{EB949D40-F016-41AF-9507-3C2E962F42F9}" type="pres">
      <dgm:prSet presAssocID="{73AE5A00-8802-4750-9DD5-C50095E117F1}" presName="rootText" presStyleLbl="node2" presStyleIdx="0" presStyleCnt="4">
        <dgm:presLayoutVars>
          <dgm:chPref val="3"/>
        </dgm:presLayoutVars>
      </dgm:prSet>
      <dgm:spPr/>
    </dgm:pt>
    <dgm:pt modelId="{982B4331-E7A5-4D50-B311-F652FCAE4C7F}" type="pres">
      <dgm:prSet presAssocID="{73AE5A00-8802-4750-9DD5-C50095E117F1}" presName="rootConnector" presStyleLbl="node2" presStyleIdx="0" presStyleCnt="4"/>
      <dgm:spPr/>
    </dgm:pt>
    <dgm:pt modelId="{FDF54C88-24A1-43F8-99BF-8B1B9FC5BD48}" type="pres">
      <dgm:prSet presAssocID="{73AE5A00-8802-4750-9DD5-C50095E117F1}" presName="hierChild4" presStyleCnt="0"/>
      <dgm:spPr/>
    </dgm:pt>
    <dgm:pt modelId="{2AAD6DD5-60E6-459E-B95A-D490200AA661}" type="pres">
      <dgm:prSet presAssocID="{73AE5A00-8802-4750-9DD5-C50095E117F1}" presName="hierChild5" presStyleCnt="0"/>
      <dgm:spPr/>
    </dgm:pt>
    <dgm:pt modelId="{B2E908A3-2B9D-42FF-A412-F9E93F7D0005}" type="pres">
      <dgm:prSet presAssocID="{0185E19D-0673-4CA1-A3A9-20D591D9751F}" presName="Name50" presStyleLbl="parChTrans1D2" presStyleIdx="1" presStyleCnt="4"/>
      <dgm:spPr/>
    </dgm:pt>
    <dgm:pt modelId="{B75363D6-B799-4174-A5B3-F88A79D17FFE}" type="pres">
      <dgm:prSet presAssocID="{53A2A986-2EE7-406C-B0AE-3B513AE4379C}" presName="hierRoot2" presStyleCnt="0">
        <dgm:presLayoutVars>
          <dgm:hierBranch/>
        </dgm:presLayoutVars>
      </dgm:prSet>
      <dgm:spPr/>
    </dgm:pt>
    <dgm:pt modelId="{4523378B-C621-49CB-B180-9698A9497E71}" type="pres">
      <dgm:prSet presAssocID="{53A2A986-2EE7-406C-B0AE-3B513AE4379C}" presName="rootComposite" presStyleCnt="0"/>
      <dgm:spPr/>
    </dgm:pt>
    <dgm:pt modelId="{4E3FEB60-BF8A-446A-8277-041168F12253}" type="pres">
      <dgm:prSet presAssocID="{53A2A986-2EE7-406C-B0AE-3B513AE4379C}" presName="rootText" presStyleLbl="node2" presStyleIdx="1" presStyleCnt="4">
        <dgm:presLayoutVars>
          <dgm:chPref val="3"/>
        </dgm:presLayoutVars>
      </dgm:prSet>
      <dgm:spPr/>
    </dgm:pt>
    <dgm:pt modelId="{5F8D4122-AFD3-4DC1-8B54-2A61AF1AB6F9}" type="pres">
      <dgm:prSet presAssocID="{53A2A986-2EE7-406C-B0AE-3B513AE4379C}" presName="rootConnector" presStyleLbl="node2" presStyleIdx="1" presStyleCnt="4"/>
      <dgm:spPr/>
    </dgm:pt>
    <dgm:pt modelId="{F347F7EF-F2F0-426E-BE51-B2DE1B73D04C}" type="pres">
      <dgm:prSet presAssocID="{53A2A986-2EE7-406C-B0AE-3B513AE4379C}" presName="hierChild4" presStyleCnt="0"/>
      <dgm:spPr/>
    </dgm:pt>
    <dgm:pt modelId="{1E81FECB-87BD-4829-8E6E-F484C05E72A9}" type="pres">
      <dgm:prSet presAssocID="{53A2A986-2EE7-406C-B0AE-3B513AE4379C}" presName="hierChild5" presStyleCnt="0"/>
      <dgm:spPr/>
    </dgm:pt>
    <dgm:pt modelId="{45F1D6DC-0992-4744-8E87-E6E6DC712E0D}" type="pres">
      <dgm:prSet presAssocID="{9F6C1265-EA07-4ECA-B5FC-4B7F6D90DAF8}" presName="Name50" presStyleLbl="parChTrans1D2" presStyleIdx="2" presStyleCnt="4"/>
      <dgm:spPr/>
    </dgm:pt>
    <dgm:pt modelId="{903B9D05-935B-42EB-BDE5-241FC8104422}" type="pres">
      <dgm:prSet presAssocID="{883BDD30-2C81-4C41-9DA0-11469B3A5C3E}" presName="hierRoot2" presStyleCnt="0">
        <dgm:presLayoutVars>
          <dgm:hierBranch/>
        </dgm:presLayoutVars>
      </dgm:prSet>
      <dgm:spPr/>
    </dgm:pt>
    <dgm:pt modelId="{A3D21749-5934-4E8B-858D-AE9E76E3441F}" type="pres">
      <dgm:prSet presAssocID="{883BDD30-2C81-4C41-9DA0-11469B3A5C3E}" presName="rootComposite" presStyleCnt="0"/>
      <dgm:spPr/>
    </dgm:pt>
    <dgm:pt modelId="{148F8729-AF22-4970-A71A-99006172D240}" type="pres">
      <dgm:prSet presAssocID="{883BDD30-2C81-4C41-9DA0-11469B3A5C3E}" presName="rootText" presStyleLbl="node2" presStyleIdx="2" presStyleCnt="4">
        <dgm:presLayoutVars>
          <dgm:chPref val="3"/>
        </dgm:presLayoutVars>
      </dgm:prSet>
      <dgm:spPr/>
    </dgm:pt>
    <dgm:pt modelId="{600F4848-C0D4-486B-A1B3-A242E75F8387}" type="pres">
      <dgm:prSet presAssocID="{883BDD30-2C81-4C41-9DA0-11469B3A5C3E}" presName="rootConnector" presStyleLbl="node2" presStyleIdx="2" presStyleCnt="4"/>
      <dgm:spPr/>
    </dgm:pt>
    <dgm:pt modelId="{A6C96722-AC4A-4253-A9BD-6EC575985265}" type="pres">
      <dgm:prSet presAssocID="{883BDD30-2C81-4C41-9DA0-11469B3A5C3E}" presName="hierChild4" presStyleCnt="0"/>
      <dgm:spPr/>
    </dgm:pt>
    <dgm:pt modelId="{CEB5B529-2DB7-4E58-B717-CE8BA5F304D4}" type="pres">
      <dgm:prSet presAssocID="{883BDD30-2C81-4C41-9DA0-11469B3A5C3E}" presName="hierChild5" presStyleCnt="0"/>
      <dgm:spPr/>
    </dgm:pt>
    <dgm:pt modelId="{8EBBFF45-D8D9-4480-89DF-A8D4D6BC657A}" type="pres">
      <dgm:prSet presAssocID="{DA58329A-240F-4F92-AB18-AD5F473619BB}" presName="Name50" presStyleLbl="parChTrans1D2" presStyleIdx="3" presStyleCnt="4"/>
      <dgm:spPr/>
    </dgm:pt>
    <dgm:pt modelId="{B6A4BF0F-3B5A-4EA6-9E69-E38BD557FA4F}" type="pres">
      <dgm:prSet presAssocID="{8874A057-DFBB-410C-B1DC-426A0B3155AD}" presName="hierRoot2" presStyleCnt="0">
        <dgm:presLayoutVars>
          <dgm:hierBranch/>
        </dgm:presLayoutVars>
      </dgm:prSet>
      <dgm:spPr/>
    </dgm:pt>
    <dgm:pt modelId="{D3D8196C-42E5-4FAB-983D-1F8926F06BE7}" type="pres">
      <dgm:prSet presAssocID="{8874A057-DFBB-410C-B1DC-426A0B3155AD}" presName="rootComposite" presStyleCnt="0"/>
      <dgm:spPr/>
    </dgm:pt>
    <dgm:pt modelId="{F9F4984A-8725-4D56-9E8B-752E46987285}" type="pres">
      <dgm:prSet presAssocID="{8874A057-DFBB-410C-B1DC-426A0B3155AD}" presName="rootText" presStyleLbl="node2" presStyleIdx="3" presStyleCnt="4">
        <dgm:presLayoutVars>
          <dgm:chPref val="3"/>
        </dgm:presLayoutVars>
      </dgm:prSet>
      <dgm:spPr/>
    </dgm:pt>
    <dgm:pt modelId="{EFDD1F2D-5ACC-4DA2-BA59-2A0A36DF99B3}" type="pres">
      <dgm:prSet presAssocID="{8874A057-DFBB-410C-B1DC-426A0B3155AD}" presName="rootConnector" presStyleLbl="node2" presStyleIdx="3" presStyleCnt="4"/>
      <dgm:spPr/>
    </dgm:pt>
    <dgm:pt modelId="{DE1ACEBD-B398-4806-90A5-DBDC1D901716}" type="pres">
      <dgm:prSet presAssocID="{8874A057-DFBB-410C-B1DC-426A0B3155AD}" presName="hierChild4" presStyleCnt="0"/>
      <dgm:spPr/>
    </dgm:pt>
    <dgm:pt modelId="{6FA278AB-0DBD-4D95-8CC3-3D2976522E66}" type="pres">
      <dgm:prSet presAssocID="{8874A057-DFBB-410C-B1DC-426A0B3155AD}" presName="hierChild5" presStyleCnt="0"/>
      <dgm:spPr/>
    </dgm:pt>
    <dgm:pt modelId="{D7487B5E-B5BF-4A43-97C6-BBB2BEEA0C5E}" type="pres">
      <dgm:prSet presAssocID="{23E6FEC5-2CE5-4A22-8321-828698E89E43}" presName="hierChild3" presStyleCnt="0"/>
      <dgm:spPr/>
    </dgm:pt>
  </dgm:ptLst>
  <dgm:cxnLst>
    <dgm:cxn modelId="{BF2AB600-6029-4BB5-AD71-C7823CF0C4B9}" type="presOf" srcId="{883BDD30-2C81-4C41-9DA0-11469B3A5C3E}" destId="{600F4848-C0D4-486B-A1B3-A242E75F8387}" srcOrd="1" destOrd="0" presId="urn:microsoft.com/office/officeart/2005/8/layout/orgChart1"/>
    <dgm:cxn modelId="{644D389B-6276-41D8-8705-9D28271B35BC}" type="presOf" srcId="{35C1E1F5-FD25-4891-80FE-6E57B6453EC2}" destId="{5DBE1FC6-8948-44DF-BE71-3EC4519E0086}" srcOrd="0" destOrd="0" presId="urn:microsoft.com/office/officeart/2005/8/layout/orgChart1"/>
    <dgm:cxn modelId="{E39DB561-5EA5-49DE-8B10-37B3449D3337}" type="presOf" srcId="{8874A057-DFBB-410C-B1DC-426A0B3155AD}" destId="{EFDD1F2D-5ACC-4DA2-BA59-2A0A36DF99B3}" srcOrd="1" destOrd="0" presId="urn:microsoft.com/office/officeart/2005/8/layout/orgChart1"/>
    <dgm:cxn modelId="{D013B841-FD2F-4CC9-AD4A-8054584B24F4}" type="presOf" srcId="{23E6FEC5-2CE5-4A22-8321-828698E89E43}" destId="{E2588CD2-1333-4C82-84D1-89C5BDC1FA4B}" srcOrd="1" destOrd="0" presId="urn:microsoft.com/office/officeart/2005/8/layout/orgChart1"/>
    <dgm:cxn modelId="{9E5F7099-DF5B-4771-9921-CA7D653401EC}" srcId="{CD39705E-5E16-4FDB-A5E0-E2E567A25EB7}" destId="{23E6FEC5-2CE5-4A22-8321-828698E89E43}" srcOrd="0" destOrd="0" parTransId="{BFE3BE0A-2640-4F85-A5E4-D510C6B26F05}" sibTransId="{DF335B7F-AC10-4DCD-8894-4382B5840875}"/>
    <dgm:cxn modelId="{1F801F73-4B97-4A4D-8D07-BDF47B997EC0}" type="presOf" srcId="{23E6FEC5-2CE5-4A22-8321-828698E89E43}" destId="{54E2CBDD-76CE-4930-A824-008252ED2243}" srcOrd="0" destOrd="0" presId="urn:microsoft.com/office/officeart/2005/8/layout/orgChart1"/>
    <dgm:cxn modelId="{DFCF40B0-D662-41DE-BA1C-7AAFFF8259AA}" type="presOf" srcId="{8874A057-DFBB-410C-B1DC-426A0B3155AD}" destId="{F9F4984A-8725-4D56-9E8B-752E46987285}" srcOrd="0" destOrd="0" presId="urn:microsoft.com/office/officeart/2005/8/layout/orgChart1"/>
    <dgm:cxn modelId="{208792CD-F2CF-4109-A27B-C910FFB2F3B2}" type="presOf" srcId="{73AE5A00-8802-4750-9DD5-C50095E117F1}" destId="{EB949D40-F016-41AF-9507-3C2E962F42F9}" srcOrd="0" destOrd="0" presId="urn:microsoft.com/office/officeart/2005/8/layout/orgChart1"/>
    <dgm:cxn modelId="{27A244A3-7521-4CDF-8E15-420FF8608831}" srcId="{23E6FEC5-2CE5-4A22-8321-828698E89E43}" destId="{73AE5A00-8802-4750-9DD5-C50095E117F1}" srcOrd="0" destOrd="0" parTransId="{35C1E1F5-FD25-4891-80FE-6E57B6453EC2}" sibTransId="{7862B2C8-3221-4530-B992-11D08F05B4F1}"/>
    <dgm:cxn modelId="{78AB2CEF-8C29-416B-A712-9929A2F84620}" type="presOf" srcId="{CD39705E-5E16-4FDB-A5E0-E2E567A25EB7}" destId="{7F4EA050-1A4D-46C0-9EE2-1C2D04F48B20}" srcOrd="0" destOrd="0" presId="urn:microsoft.com/office/officeart/2005/8/layout/orgChart1"/>
    <dgm:cxn modelId="{A054A0E8-35D6-416D-A876-1D4EDAAB694F}" type="presOf" srcId="{883BDD30-2C81-4C41-9DA0-11469B3A5C3E}" destId="{148F8729-AF22-4970-A71A-99006172D240}" srcOrd="0" destOrd="0" presId="urn:microsoft.com/office/officeart/2005/8/layout/orgChart1"/>
    <dgm:cxn modelId="{B2004B2F-9B87-483F-8F3E-F519346FF646}" srcId="{23E6FEC5-2CE5-4A22-8321-828698E89E43}" destId="{8874A057-DFBB-410C-B1DC-426A0B3155AD}" srcOrd="3" destOrd="0" parTransId="{DA58329A-240F-4F92-AB18-AD5F473619BB}" sibTransId="{8F0CEBBC-C21A-4034-9614-DA0B14DB2A6D}"/>
    <dgm:cxn modelId="{79FEDE21-B1FE-41ED-BBEC-A913936DA268}" type="presOf" srcId="{0185E19D-0673-4CA1-A3A9-20D591D9751F}" destId="{B2E908A3-2B9D-42FF-A412-F9E93F7D0005}" srcOrd="0" destOrd="0" presId="urn:microsoft.com/office/officeart/2005/8/layout/orgChart1"/>
    <dgm:cxn modelId="{E7F2FB79-C4E4-4613-8173-FF4446A55C36}" type="presOf" srcId="{73AE5A00-8802-4750-9DD5-C50095E117F1}" destId="{982B4331-E7A5-4D50-B311-F652FCAE4C7F}" srcOrd="1" destOrd="0" presId="urn:microsoft.com/office/officeart/2005/8/layout/orgChart1"/>
    <dgm:cxn modelId="{A22F631B-D713-4425-9754-B81158969248}" type="presOf" srcId="{9F6C1265-EA07-4ECA-B5FC-4B7F6D90DAF8}" destId="{45F1D6DC-0992-4744-8E87-E6E6DC712E0D}" srcOrd="0" destOrd="0" presId="urn:microsoft.com/office/officeart/2005/8/layout/orgChart1"/>
    <dgm:cxn modelId="{5D8C9C18-C7C9-4809-9574-6FF108D49D48}" srcId="{23E6FEC5-2CE5-4A22-8321-828698E89E43}" destId="{53A2A986-2EE7-406C-B0AE-3B513AE4379C}" srcOrd="1" destOrd="0" parTransId="{0185E19D-0673-4CA1-A3A9-20D591D9751F}" sibTransId="{097800BC-5D13-4122-97A1-348D1B5E7B26}"/>
    <dgm:cxn modelId="{ADA332E8-74E7-4445-9830-487B11D354A5}" type="presOf" srcId="{DA58329A-240F-4F92-AB18-AD5F473619BB}" destId="{8EBBFF45-D8D9-4480-89DF-A8D4D6BC657A}" srcOrd="0" destOrd="0" presId="urn:microsoft.com/office/officeart/2005/8/layout/orgChart1"/>
    <dgm:cxn modelId="{E2E5209C-9606-46E3-8DEF-842544A53F0E}" srcId="{23E6FEC5-2CE5-4A22-8321-828698E89E43}" destId="{883BDD30-2C81-4C41-9DA0-11469B3A5C3E}" srcOrd="2" destOrd="0" parTransId="{9F6C1265-EA07-4ECA-B5FC-4B7F6D90DAF8}" sibTransId="{17C6948B-FE16-4C50-8B8B-38246F3878E5}"/>
    <dgm:cxn modelId="{81DF9611-F375-4C5A-8999-317BD39118E0}" type="presOf" srcId="{53A2A986-2EE7-406C-B0AE-3B513AE4379C}" destId="{4E3FEB60-BF8A-446A-8277-041168F12253}" srcOrd="0" destOrd="0" presId="urn:microsoft.com/office/officeart/2005/8/layout/orgChart1"/>
    <dgm:cxn modelId="{0A373136-C1D8-4C44-8A60-AC4E5CA4EC35}" type="presOf" srcId="{53A2A986-2EE7-406C-B0AE-3B513AE4379C}" destId="{5F8D4122-AFD3-4DC1-8B54-2A61AF1AB6F9}" srcOrd="1" destOrd="0" presId="urn:microsoft.com/office/officeart/2005/8/layout/orgChart1"/>
    <dgm:cxn modelId="{2E59E85B-69F0-4756-BC70-CB674895164C}" type="presParOf" srcId="{7F4EA050-1A4D-46C0-9EE2-1C2D04F48B20}" destId="{580467AF-BB8D-496B-B167-C24AC687B3D3}" srcOrd="0" destOrd="0" presId="urn:microsoft.com/office/officeart/2005/8/layout/orgChart1"/>
    <dgm:cxn modelId="{C9E27075-6125-4759-AF05-0AED422E31EB}" type="presParOf" srcId="{580467AF-BB8D-496B-B167-C24AC687B3D3}" destId="{652DFAE5-4D0E-4541-9B1B-BDF60208A1FD}" srcOrd="0" destOrd="0" presId="urn:microsoft.com/office/officeart/2005/8/layout/orgChart1"/>
    <dgm:cxn modelId="{865EBB70-F77C-4BC0-ABC8-E32F4A09BCE2}" type="presParOf" srcId="{652DFAE5-4D0E-4541-9B1B-BDF60208A1FD}" destId="{54E2CBDD-76CE-4930-A824-008252ED2243}" srcOrd="0" destOrd="0" presId="urn:microsoft.com/office/officeart/2005/8/layout/orgChart1"/>
    <dgm:cxn modelId="{80CD2C29-F783-4B02-8688-798C7EFA5651}" type="presParOf" srcId="{652DFAE5-4D0E-4541-9B1B-BDF60208A1FD}" destId="{E2588CD2-1333-4C82-84D1-89C5BDC1FA4B}" srcOrd="1" destOrd="0" presId="urn:microsoft.com/office/officeart/2005/8/layout/orgChart1"/>
    <dgm:cxn modelId="{2C54A591-DA46-4860-A7E7-0D0440D364D3}" type="presParOf" srcId="{580467AF-BB8D-496B-B167-C24AC687B3D3}" destId="{B248451D-1553-4648-8FA5-7EF4B5AE65D1}" srcOrd="1" destOrd="0" presId="urn:microsoft.com/office/officeart/2005/8/layout/orgChart1"/>
    <dgm:cxn modelId="{0EDA0095-4141-4AB3-8025-EE2D4E23F741}" type="presParOf" srcId="{B248451D-1553-4648-8FA5-7EF4B5AE65D1}" destId="{5DBE1FC6-8948-44DF-BE71-3EC4519E0086}" srcOrd="0" destOrd="0" presId="urn:microsoft.com/office/officeart/2005/8/layout/orgChart1"/>
    <dgm:cxn modelId="{244327FD-0811-4F8D-B4E6-B1CD1F8A7625}" type="presParOf" srcId="{B248451D-1553-4648-8FA5-7EF4B5AE65D1}" destId="{744627E7-88DE-4C15-BF75-BDE19521C17D}" srcOrd="1" destOrd="0" presId="urn:microsoft.com/office/officeart/2005/8/layout/orgChart1"/>
    <dgm:cxn modelId="{6E31938A-CB4F-4CDF-999F-5EEA25B6CEAA}" type="presParOf" srcId="{744627E7-88DE-4C15-BF75-BDE19521C17D}" destId="{630AD751-D805-4B75-931F-E48CCBFA6E5C}" srcOrd="0" destOrd="0" presId="urn:microsoft.com/office/officeart/2005/8/layout/orgChart1"/>
    <dgm:cxn modelId="{476D22A0-100C-459B-AB00-5E1E4F2B9019}" type="presParOf" srcId="{630AD751-D805-4B75-931F-E48CCBFA6E5C}" destId="{EB949D40-F016-41AF-9507-3C2E962F42F9}" srcOrd="0" destOrd="0" presId="urn:microsoft.com/office/officeart/2005/8/layout/orgChart1"/>
    <dgm:cxn modelId="{B4E44810-0506-4E0D-8200-D113F2F2EC3A}" type="presParOf" srcId="{630AD751-D805-4B75-931F-E48CCBFA6E5C}" destId="{982B4331-E7A5-4D50-B311-F652FCAE4C7F}" srcOrd="1" destOrd="0" presId="urn:microsoft.com/office/officeart/2005/8/layout/orgChart1"/>
    <dgm:cxn modelId="{EC56EDC8-7188-4D28-A185-4D34F87A7F64}" type="presParOf" srcId="{744627E7-88DE-4C15-BF75-BDE19521C17D}" destId="{FDF54C88-24A1-43F8-99BF-8B1B9FC5BD48}" srcOrd="1" destOrd="0" presId="urn:microsoft.com/office/officeart/2005/8/layout/orgChart1"/>
    <dgm:cxn modelId="{69D2D9B8-3473-4F91-B302-22C0964797AA}" type="presParOf" srcId="{744627E7-88DE-4C15-BF75-BDE19521C17D}" destId="{2AAD6DD5-60E6-459E-B95A-D490200AA661}" srcOrd="2" destOrd="0" presId="urn:microsoft.com/office/officeart/2005/8/layout/orgChart1"/>
    <dgm:cxn modelId="{64ABDE6E-53DB-4581-8F6D-CE7C02072C30}" type="presParOf" srcId="{B248451D-1553-4648-8FA5-7EF4B5AE65D1}" destId="{B2E908A3-2B9D-42FF-A412-F9E93F7D0005}" srcOrd="2" destOrd="0" presId="urn:microsoft.com/office/officeart/2005/8/layout/orgChart1"/>
    <dgm:cxn modelId="{020E6966-488B-4569-969A-A3520D41B93B}" type="presParOf" srcId="{B248451D-1553-4648-8FA5-7EF4B5AE65D1}" destId="{B75363D6-B799-4174-A5B3-F88A79D17FFE}" srcOrd="3" destOrd="0" presId="urn:microsoft.com/office/officeart/2005/8/layout/orgChart1"/>
    <dgm:cxn modelId="{0438E7CB-A5F7-4FDB-8939-DE697472AF77}" type="presParOf" srcId="{B75363D6-B799-4174-A5B3-F88A79D17FFE}" destId="{4523378B-C621-49CB-B180-9698A9497E71}" srcOrd="0" destOrd="0" presId="urn:microsoft.com/office/officeart/2005/8/layout/orgChart1"/>
    <dgm:cxn modelId="{0042215A-36E0-435E-A3CB-C6037D1FED14}" type="presParOf" srcId="{4523378B-C621-49CB-B180-9698A9497E71}" destId="{4E3FEB60-BF8A-446A-8277-041168F12253}" srcOrd="0" destOrd="0" presId="urn:microsoft.com/office/officeart/2005/8/layout/orgChart1"/>
    <dgm:cxn modelId="{C27A001D-B5FF-4155-92AF-21CAF4244632}" type="presParOf" srcId="{4523378B-C621-49CB-B180-9698A9497E71}" destId="{5F8D4122-AFD3-4DC1-8B54-2A61AF1AB6F9}" srcOrd="1" destOrd="0" presId="urn:microsoft.com/office/officeart/2005/8/layout/orgChart1"/>
    <dgm:cxn modelId="{7F56F8D9-D9D1-488A-9C95-CCA446F16E44}" type="presParOf" srcId="{B75363D6-B799-4174-A5B3-F88A79D17FFE}" destId="{F347F7EF-F2F0-426E-BE51-B2DE1B73D04C}" srcOrd="1" destOrd="0" presId="urn:microsoft.com/office/officeart/2005/8/layout/orgChart1"/>
    <dgm:cxn modelId="{664D0F84-47FC-40FD-A6F1-B57C8E34B492}" type="presParOf" srcId="{B75363D6-B799-4174-A5B3-F88A79D17FFE}" destId="{1E81FECB-87BD-4829-8E6E-F484C05E72A9}" srcOrd="2" destOrd="0" presId="urn:microsoft.com/office/officeart/2005/8/layout/orgChart1"/>
    <dgm:cxn modelId="{A17BF718-2C4D-490B-8DE5-D43E7B2D75CA}" type="presParOf" srcId="{B248451D-1553-4648-8FA5-7EF4B5AE65D1}" destId="{45F1D6DC-0992-4744-8E87-E6E6DC712E0D}" srcOrd="4" destOrd="0" presId="urn:microsoft.com/office/officeart/2005/8/layout/orgChart1"/>
    <dgm:cxn modelId="{DA3310F0-75FC-4536-B274-8B0A76FE99D7}" type="presParOf" srcId="{B248451D-1553-4648-8FA5-7EF4B5AE65D1}" destId="{903B9D05-935B-42EB-BDE5-241FC8104422}" srcOrd="5" destOrd="0" presId="urn:microsoft.com/office/officeart/2005/8/layout/orgChart1"/>
    <dgm:cxn modelId="{F7A7ABC4-42E4-4A67-8580-871CDDBC1CB0}" type="presParOf" srcId="{903B9D05-935B-42EB-BDE5-241FC8104422}" destId="{A3D21749-5934-4E8B-858D-AE9E76E3441F}" srcOrd="0" destOrd="0" presId="urn:microsoft.com/office/officeart/2005/8/layout/orgChart1"/>
    <dgm:cxn modelId="{000C3747-4EE1-449E-B245-63C10F12BCEF}" type="presParOf" srcId="{A3D21749-5934-4E8B-858D-AE9E76E3441F}" destId="{148F8729-AF22-4970-A71A-99006172D240}" srcOrd="0" destOrd="0" presId="urn:microsoft.com/office/officeart/2005/8/layout/orgChart1"/>
    <dgm:cxn modelId="{8499B122-1913-4217-B2FF-49391F59DBE6}" type="presParOf" srcId="{A3D21749-5934-4E8B-858D-AE9E76E3441F}" destId="{600F4848-C0D4-486B-A1B3-A242E75F8387}" srcOrd="1" destOrd="0" presId="urn:microsoft.com/office/officeart/2005/8/layout/orgChart1"/>
    <dgm:cxn modelId="{C76397E2-04BB-4275-9E91-A1C73341DA83}" type="presParOf" srcId="{903B9D05-935B-42EB-BDE5-241FC8104422}" destId="{A6C96722-AC4A-4253-A9BD-6EC575985265}" srcOrd="1" destOrd="0" presId="urn:microsoft.com/office/officeart/2005/8/layout/orgChart1"/>
    <dgm:cxn modelId="{96F0BCB1-72F3-475C-A61E-3EB4D7F2F8C5}" type="presParOf" srcId="{903B9D05-935B-42EB-BDE5-241FC8104422}" destId="{CEB5B529-2DB7-4E58-B717-CE8BA5F304D4}" srcOrd="2" destOrd="0" presId="urn:microsoft.com/office/officeart/2005/8/layout/orgChart1"/>
    <dgm:cxn modelId="{DD88869B-550F-4469-A25E-7D9C380A0346}" type="presParOf" srcId="{B248451D-1553-4648-8FA5-7EF4B5AE65D1}" destId="{8EBBFF45-D8D9-4480-89DF-A8D4D6BC657A}" srcOrd="6" destOrd="0" presId="urn:microsoft.com/office/officeart/2005/8/layout/orgChart1"/>
    <dgm:cxn modelId="{F587D00B-9A5D-4C7C-B13D-8E7F5B4F51CF}" type="presParOf" srcId="{B248451D-1553-4648-8FA5-7EF4B5AE65D1}" destId="{B6A4BF0F-3B5A-4EA6-9E69-E38BD557FA4F}" srcOrd="7" destOrd="0" presId="urn:microsoft.com/office/officeart/2005/8/layout/orgChart1"/>
    <dgm:cxn modelId="{DAB1670E-EB72-4682-ADF6-B6C069F34AF9}" type="presParOf" srcId="{B6A4BF0F-3B5A-4EA6-9E69-E38BD557FA4F}" destId="{D3D8196C-42E5-4FAB-983D-1F8926F06BE7}" srcOrd="0" destOrd="0" presId="urn:microsoft.com/office/officeart/2005/8/layout/orgChart1"/>
    <dgm:cxn modelId="{EA35F56C-BA5F-4AA9-BEF8-904EA1572F02}" type="presParOf" srcId="{D3D8196C-42E5-4FAB-983D-1F8926F06BE7}" destId="{F9F4984A-8725-4D56-9E8B-752E46987285}" srcOrd="0" destOrd="0" presId="urn:microsoft.com/office/officeart/2005/8/layout/orgChart1"/>
    <dgm:cxn modelId="{86A6837E-5319-4E3C-8E75-D3329D3834D4}" type="presParOf" srcId="{D3D8196C-42E5-4FAB-983D-1F8926F06BE7}" destId="{EFDD1F2D-5ACC-4DA2-BA59-2A0A36DF99B3}" srcOrd="1" destOrd="0" presId="urn:microsoft.com/office/officeart/2005/8/layout/orgChart1"/>
    <dgm:cxn modelId="{01C4E43E-73A2-44E2-8034-965EC746A195}" type="presParOf" srcId="{B6A4BF0F-3B5A-4EA6-9E69-E38BD557FA4F}" destId="{DE1ACEBD-B398-4806-90A5-DBDC1D901716}" srcOrd="1" destOrd="0" presId="urn:microsoft.com/office/officeart/2005/8/layout/orgChart1"/>
    <dgm:cxn modelId="{40786575-F312-4E63-9DC5-1388FC72230B}" type="presParOf" srcId="{B6A4BF0F-3B5A-4EA6-9E69-E38BD557FA4F}" destId="{6FA278AB-0DBD-4D95-8CC3-3D2976522E66}" srcOrd="2" destOrd="0" presId="urn:microsoft.com/office/officeart/2005/8/layout/orgChart1"/>
    <dgm:cxn modelId="{39D349B8-3BE7-4BB3-936A-6E1CA3E601F5}" type="presParOf" srcId="{580467AF-BB8D-496B-B167-C24AC687B3D3}" destId="{D7487B5E-B5BF-4A43-97C6-BBB2BEEA0C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26CF5AF-6A34-4061-8748-19620CD8D0F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93DD4C51-E0D0-4FA3-979B-C41A65A34BE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Наблюдение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-"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 непосредственное восприятие и регистрация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значимых с криминологической точки зрения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явлений, процессов и закономерностей 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C6536862-68B9-49A1-9FAE-1951C50CCD35}" type="parTrans" cxnId="{89135617-634A-4196-9D52-CF0A6F8981FC}">
      <dgm:prSet/>
      <dgm:spPr/>
    </dgm:pt>
    <dgm:pt modelId="{49F6B152-4EA7-48D0-97E9-C354D1ADF0DD}" type="sibTrans" cxnId="{89135617-634A-4196-9D52-CF0A6F8981FC}">
      <dgm:prSet/>
      <dgm:spPr/>
    </dgm:pt>
    <dgm:pt modelId="{0EF768C1-9ECE-42B2-8B0C-A83EDAD5D73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ВКЛЮЧЕННОЕ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C17223D7-5A5A-4C09-8DC3-D951E264E542}" type="parTrans" cxnId="{AEC84536-6910-4D77-A6D9-56DD98A2AF6F}">
      <dgm:prSet/>
      <dgm:spPr/>
    </dgm:pt>
    <dgm:pt modelId="{4FD60A0B-BF41-4C34-973D-804692CCE5ED}" type="sibTrans" cxnId="{AEC84536-6910-4D77-A6D9-56DD98A2AF6F}">
      <dgm:prSet/>
      <dgm:spPr/>
    </dgm:pt>
    <dgm:pt modelId="{0A6D779D-8EE7-4F61-90AB-2B1FC539D1D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НЕВКЛЮЧЕННОЕ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D984C613-9BAF-4372-BF82-1DCBC840C2F2}" type="parTrans" cxnId="{14DDA463-A876-4A77-86BE-9EB89F080DCC}">
      <dgm:prSet/>
      <dgm:spPr/>
    </dgm:pt>
    <dgm:pt modelId="{58769FD0-07FB-4A11-9120-9D939B15547C}" type="sibTrans" cxnId="{14DDA463-A876-4A77-86BE-9EB89F080DCC}">
      <dgm:prSet/>
      <dgm:spPr/>
    </dgm:pt>
    <dgm:pt modelId="{A7481949-78BE-4A56-B20A-222A5D60A26D}" type="pres">
      <dgm:prSet presAssocID="{726CF5AF-6A34-4061-8748-19620CD8D0F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DAB8D20-E5C1-47DD-B37E-407460BBA800}" type="pres">
      <dgm:prSet presAssocID="{93DD4C51-E0D0-4FA3-979B-C41A65A34BE2}" presName="hierRoot1" presStyleCnt="0">
        <dgm:presLayoutVars>
          <dgm:hierBranch/>
        </dgm:presLayoutVars>
      </dgm:prSet>
      <dgm:spPr/>
    </dgm:pt>
    <dgm:pt modelId="{02B130F6-55E9-4EDE-8720-3063D94E3A0C}" type="pres">
      <dgm:prSet presAssocID="{93DD4C51-E0D0-4FA3-979B-C41A65A34BE2}" presName="rootComposite1" presStyleCnt="0"/>
      <dgm:spPr/>
    </dgm:pt>
    <dgm:pt modelId="{AFFF6C91-A0C9-465D-81FA-2F3335FD11BF}" type="pres">
      <dgm:prSet presAssocID="{93DD4C51-E0D0-4FA3-979B-C41A65A34BE2}" presName="rootText1" presStyleLbl="node0" presStyleIdx="0" presStyleCnt="1">
        <dgm:presLayoutVars>
          <dgm:chPref val="3"/>
        </dgm:presLayoutVars>
      </dgm:prSet>
      <dgm:spPr/>
    </dgm:pt>
    <dgm:pt modelId="{A6E1EA20-C797-47BA-AC07-FBDAB1182C6C}" type="pres">
      <dgm:prSet presAssocID="{93DD4C51-E0D0-4FA3-979B-C41A65A34BE2}" presName="rootConnector1" presStyleLbl="node1" presStyleIdx="0" presStyleCnt="0"/>
      <dgm:spPr/>
    </dgm:pt>
    <dgm:pt modelId="{F9F8B688-7369-4206-A367-01F9ECDC8041}" type="pres">
      <dgm:prSet presAssocID="{93DD4C51-E0D0-4FA3-979B-C41A65A34BE2}" presName="hierChild2" presStyleCnt="0"/>
      <dgm:spPr/>
    </dgm:pt>
    <dgm:pt modelId="{B310E2F6-20EF-4811-8DDF-6A34C38790F2}" type="pres">
      <dgm:prSet presAssocID="{C17223D7-5A5A-4C09-8DC3-D951E264E542}" presName="Name35" presStyleLbl="parChTrans1D2" presStyleIdx="0" presStyleCnt="2"/>
      <dgm:spPr/>
    </dgm:pt>
    <dgm:pt modelId="{426E2BCF-F2E2-4661-BEFF-E4A9D21AEC1C}" type="pres">
      <dgm:prSet presAssocID="{0EF768C1-9ECE-42B2-8B0C-A83EDAD5D734}" presName="hierRoot2" presStyleCnt="0">
        <dgm:presLayoutVars>
          <dgm:hierBranch/>
        </dgm:presLayoutVars>
      </dgm:prSet>
      <dgm:spPr/>
    </dgm:pt>
    <dgm:pt modelId="{F802FC78-47CF-4187-B1B6-DAAB5CFA9827}" type="pres">
      <dgm:prSet presAssocID="{0EF768C1-9ECE-42B2-8B0C-A83EDAD5D734}" presName="rootComposite" presStyleCnt="0"/>
      <dgm:spPr/>
    </dgm:pt>
    <dgm:pt modelId="{40F1B28C-610C-4B5D-BB6A-BB11AB9B2406}" type="pres">
      <dgm:prSet presAssocID="{0EF768C1-9ECE-42B2-8B0C-A83EDAD5D734}" presName="rootText" presStyleLbl="node2" presStyleIdx="0" presStyleCnt="2">
        <dgm:presLayoutVars>
          <dgm:chPref val="3"/>
        </dgm:presLayoutVars>
      </dgm:prSet>
      <dgm:spPr/>
    </dgm:pt>
    <dgm:pt modelId="{AEEE1C3E-CAB3-4CA1-A879-FBD299E27B38}" type="pres">
      <dgm:prSet presAssocID="{0EF768C1-9ECE-42B2-8B0C-A83EDAD5D734}" presName="rootConnector" presStyleLbl="node2" presStyleIdx="0" presStyleCnt="2"/>
      <dgm:spPr/>
    </dgm:pt>
    <dgm:pt modelId="{498B7184-94C5-4FE2-A6FB-E16B3DF768AA}" type="pres">
      <dgm:prSet presAssocID="{0EF768C1-9ECE-42B2-8B0C-A83EDAD5D734}" presName="hierChild4" presStyleCnt="0"/>
      <dgm:spPr/>
    </dgm:pt>
    <dgm:pt modelId="{3F0291B3-1D3D-45A9-AAD5-7A02378803FB}" type="pres">
      <dgm:prSet presAssocID="{0EF768C1-9ECE-42B2-8B0C-A83EDAD5D734}" presName="hierChild5" presStyleCnt="0"/>
      <dgm:spPr/>
    </dgm:pt>
    <dgm:pt modelId="{7E734C90-7155-4EB3-B872-240595F42AB9}" type="pres">
      <dgm:prSet presAssocID="{D984C613-9BAF-4372-BF82-1DCBC840C2F2}" presName="Name35" presStyleLbl="parChTrans1D2" presStyleIdx="1" presStyleCnt="2"/>
      <dgm:spPr/>
    </dgm:pt>
    <dgm:pt modelId="{09048D6E-6194-41E7-84D8-886C17CF2208}" type="pres">
      <dgm:prSet presAssocID="{0A6D779D-8EE7-4F61-90AB-2B1FC539D1DF}" presName="hierRoot2" presStyleCnt="0">
        <dgm:presLayoutVars>
          <dgm:hierBranch/>
        </dgm:presLayoutVars>
      </dgm:prSet>
      <dgm:spPr/>
    </dgm:pt>
    <dgm:pt modelId="{6A3FC614-A90F-4257-9EC8-D0ACB9F23246}" type="pres">
      <dgm:prSet presAssocID="{0A6D779D-8EE7-4F61-90AB-2B1FC539D1DF}" presName="rootComposite" presStyleCnt="0"/>
      <dgm:spPr/>
    </dgm:pt>
    <dgm:pt modelId="{1855C422-0C5B-4877-B147-240E7F7D0932}" type="pres">
      <dgm:prSet presAssocID="{0A6D779D-8EE7-4F61-90AB-2B1FC539D1DF}" presName="rootText" presStyleLbl="node2" presStyleIdx="1" presStyleCnt="2">
        <dgm:presLayoutVars>
          <dgm:chPref val="3"/>
        </dgm:presLayoutVars>
      </dgm:prSet>
      <dgm:spPr/>
    </dgm:pt>
    <dgm:pt modelId="{ED644022-8C37-45D3-9672-C32F4D7E9C81}" type="pres">
      <dgm:prSet presAssocID="{0A6D779D-8EE7-4F61-90AB-2B1FC539D1DF}" presName="rootConnector" presStyleLbl="node2" presStyleIdx="1" presStyleCnt="2"/>
      <dgm:spPr/>
    </dgm:pt>
    <dgm:pt modelId="{D400873F-00FD-4EBA-A750-A7674E469604}" type="pres">
      <dgm:prSet presAssocID="{0A6D779D-8EE7-4F61-90AB-2B1FC539D1DF}" presName="hierChild4" presStyleCnt="0"/>
      <dgm:spPr/>
    </dgm:pt>
    <dgm:pt modelId="{48B8F6B9-D7FA-440A-A8FE-F28E33BFB0F1}" type="pres">
      <dgm:prSet presAssocID="{0A6D779D-8EE7-4F61-90AB-2B1FC539D1DF}" presName="hierChild5" presStyleCnt="0"/>
      <dgm:spPr/>
    </dgm:pt>
    <dgm:pt modelId="{B36FD4EC-BC8A-4A42-AB72-2ECE1459F80E}" type="pres">
      <dgm:prSet presAssocID="{93DD4C51-E0D0-4FA3-979B-C41A65A34BE2}" presName="hierChild3" presStyleCnt="0"/>
      <dgm:spPr/>
    </dgm:pt>
  </dgm:ptLst>
  <dgm:cxnLst>
    <dgm:cxn modelId="{CD729DD0-11EA-4A5C-A46E-66A8DB984C32}" type="presOf" srcId="{0EF768C1-9ECE-42B2-8B0C-A83EDAD5D734}" destId="{40F1B28C-610C-4B5D-BB6A-BB11AB9B2406}" srcOrd="0" destOrd="0" presId="urn:microsoft.com/office/officeart/2005/8/layout/orgChart1"/>
    <dgm:cxn modelId="{64851C99-CEC9-4BB2-B6F8-16305BFFF74E}" type="presOf" srcId="{0A6D779D-8EE7-4F61-90AB-2B1FC539D1DF}" destId="{1855C422-0C5B-4877-B147-240E7F7D0932}" srcOrd="0" destOrd="0" presId="urn:microsoft.com/office/officeart/2005/8/layout/orgChart1"/>
    <dgm:cxn modelId="{9F5A64FF-65FB-40AC-B4FE-664B67DAFA72}" type="presOf" srcId="{D984C613-9BAF-4372-BF82-1DCBC840C2F2}" destId="{7E734C90-7155-4EB3-B872-240595F42AB9}" srcOrd="0" destOrd="0" presId="urn:microsoft.com/office/officeart/2005/8/layout/orgChart1"/>
    <dgm:cxn modelId="{E54B944C-CE49-447B-8BF3-E7D9B1F93A92}" type="presOf" srcId="{0A6D779D-8EE7-4F61-90AB-2B1FC539D1DF}" destId="{ED644022-8C37-45D3-9672-C32F4D7E9C81}" srcOrd="1" destOrd="0" presId="urn:microsoft.com/office/officeart/2005/8/layout/orgChart1"/>
    <dgm:cxn modelId="{AEC84536-6910-4D77-A6D9-56DD98A2AF6F}" srcId="{93DD4C51-E0D0-4FA3-979B-C41A65A34BE2}" destId="{0EF768C1-9ECE-42B2-8B0C-A83EDAD5D734}" srcOrd="0" destOrd="0" parTransId="{C17223D7-5A5A-4C09-8DC3-D951E264E542}" sibTransId="{4FD60A0B-BF41-4C34-973D-804692CCE5ED}"/>
    <dgm:cxn modelId="{7495E6CF-A28E-45B9-BDC1-2F5721797436}" type="presOf" srcId="{C17223D7-5A5A-4C09-8DC3-D951E264E542}" destId="{B310E2F6-20EF-4811-8DDF-6A34C38790F2}" srcOrd="0" destOrd="0" presId="urn:microsoft.com/office/officeart/2005/8/layout/orgChart1"/>
    <dgm:cxn modelId="{5CE35AF2-6793-4A6A-93E9-6D9E836A9D37}" type="presOf" srcId="{726CF5AF-6A34-4061-8748-19620CD8D0F8}" destId="{A7481949-78BE-4A56-B20A-222A5D60A26D}" srcOrd="0" destOrd="0" presId="urn:microsoft.com/office/officeart/2005/8/layout/orgChart1"/>
    <dgm:cxn modelId="{14DDA463-A876-4A77-86BE-9EB89F080DCC}" srcId="{93DD4C51-E0D0-4FA3-979B-C41A65A34BE2}" destId="{0A6D779D-8EE7-4F61-90AB-2B1FC539D1DF}" srcOrd="1" destOrd="0" parTransId="{D984C613-9BAF-4372-BF82-1DCBC840C2F2}" sibTransId="{58769FD0-07FB-4A11-9120-9D939B15547C}"/>
    <dgm:cxn modelId="{9C1E8C0D-33AE-4923-BA1E-7CFC319F15C0}" type="presOf" srcId="{93DD4C51-E0D0-4FA3-979B-C41A65A34BE2}" destId="{AFFF6C91-A0C9-465D-81FA-2F3335FD11BF}" srcOrd="0" destOrd="0" presId="urn:microsoft.com/office/officeart/2005/8/layout/orgChart1"/>
    <dgm:cxn modelId="{43820A3E-4BE5-4C89-8ECE-BF249C2BB9FE}" type="presOf" srcId="{0EF768C1-9ECE-42B2-8B0C-A83EDAD5D734}" destId="{AEEE1C3E-CAB3-4CA1-A879-FBD299E27B38}" srcOrd="1" destOrd="0" presId="urn:microsoft.com/office/officeart/2005/8/layout/orgChart1"/>
    <dgm:cxn modelId="{C40A4EA5-3AB9-40C6-AB0B-8B5B19DD3EDC}" type="presOf" srcId="{93DD4C51-E0D0-4FA3-979B-C41A65A34BE2}" destId="{A6E1EA20-C797-47BA-AC07-FBDAB1182C6C}" srcOrd="1" destOrd="0" presId="urn:microsoft.com/office/officeart/2005/8/layout/orgChart1"/>
    <dgm:cxn modelId="{89135617-634A-4196-9D52-CF0A6F8981FC}" srcId="{726CF5AF-6A34-4061-8748-19620CD8D0F8}" destId="{93DD4C51-E0D0-4FA3-979B-C41A65A34BE2}" srcOrd="0" destOrd="0" parTransId="{C6536862-68B9-49A1-9FAE-1951C50CCD35}" sibTransId="{49F6B152-4EA7-48D0-97E9-C354D1ADF0DD}"/>
    <dgm:cxn modelId="{DA3F9F35-68F2-455D-AAB2-23B226276F7E}" type="presParOf" srcId="{A7481949-78BE-4A56-B20A-222A5D60A26D}" destId="{9DAB8D20-E5C1-47DD-B37E-407460BBA800}" srcOrd="0" destOrd="0" presId="urn:microsoft.com/office/officeart/2005/8/layout/orgChart1"/>
    <dgm:cxn modelId="{1E5DD532-108C-4260-AECA-2ABB06BC93DB}" type="presParOf" srcId="{9DAB8D20-E5C1-47DD-B37E-407460BBA800}" destId="{02B130F6-55E9-4EDE-8720-3063D94E3A0C}" srcOrd="0" destOrd="0" presId="urn:microsoft.com/office/officeart/2005/8/layout/orgChart1"/>
    <dgm:cxn modelId="{5094D5EC-2A6C-4CF4-B29E-5C3A358C530C}" type="presParOf" srcId="{02B130F6-55E9-4EDE-8720-3063D94E3A0C}" destId="{AFFF6C91-A0C9-465D-81FA-2F3335FD11BF}" srcOrd="0" destOrd="0" presId="urn:microsoft.com/office/officeart/2005/8/layout/orgChart1"/>
    <dgm:cxn modelId="{5AF090A5-9114-4BEF-B059-F0264F6EFD64}" type="presParOf" srcId="{02B130F6-55E9-4EDE-8720-3063D94E3A0C}" destId="{A6E1EA20-C797-47BA-AC07-FBDAB1182C6C}" srcOrd="1" destOrd="0" presId="urn:microsoft.com/office/officeart/2005/8/layout/orgChart1"/>
    <dgm:cxn modelId="{202AC8DE-867D-4A5D-81B1-27D63071B52A}" type="presParOf" srcId="{9DAB8D20-E5C1-47DD-B37E-407460BBA800}" destId="{F9F8B688-7369-4206-A367-01F9ECDC8041}" srcOrd="1" destOrd="0" presId="urn:microsoft.com/office/officeart/2005/8/layout/orgChart1"/>
    <dgm:cxn modelId="{67217A56-FB67-444D-A302-2317F458AD53}" type="presParOf" srcId="{F9F8B688-7369-4206-A367-01F9ECDC8041}" destId="{B310E2F6-20EF-4811-8DDF-6A34C38790F2}" srcOrd="0" destOrd="0" presId="urn:microsoft.com/office/officeart/2005/8/layout/orgChart1"/>
    <dgm:cxn modelId="{4A6964EE-A40E-473F-A353-6AC5B902E54A}" type="presParOf" srcId="{F9F8B688-7369-4206-A367-01F9ECDC8041}" destId="{426E2BCF-F2E2-4661-BEFF-E4A9D21AEC1C}" srcOrd="1" destOrd="0" presId="urn:microsoft.com/office/officeart/2005/8/layout/orgChart1"/>
    <dgm:cxn modelId="{E64C7764-E93F-4A8B-8F9F-F0CC39D194DD}" type="presParOf" srcId="{426E2BCF-F2E2-4661-BEFF-E4A9D21AEC1C}" destId="{F802FC78-47CF-4187-B1B6-DAAB5CFA9827}" srcOrd="0" destOrd="0" presId="urn:microsoft.com/office/officeart/2005/8/layout/orgChart1"/>
    <dgm:cxn modelId="{08D52705-7B7D-4A1B-A897-6F58DEA10500}" type="presParOf" srcId="{F802FC78-47CF-4187-B1B6-DAAB5CFA9827}" destId="{40F1B28C-610C-4B5D-BB6A-BB11AB9B2406}" srcOrd="0" destOrd="0" presId="urn:microsoft.com/office/officeart/2005/8/layout/orgChart1"/>
    <dgm:cxn modelId="{1D57856D-DCE3-4B72-B569-8027F92A2944}" type="presParOf" srcId="{F802FC78-47CF-4187-B1B6-DAAB5CFA9827}" destId="{AEEE1C3E-CAB3-4CA1-A879-FBD299E27B38}" srcOrd="1" destOrd="0" presId="urn:microsoft.com/office/officeart/2005/8/layout/orgChart1"/>
    <dgm:cxn modelId="{E25BDC5F-13A6-4376-93F4-90EBE7D0DA5C}" type="presParOf" srcId="{426E2BCF-F2E2-4661-BEFF-E4A9D21AEC1C}" destId="{498B7184-94C5-4FE2-A6FB-E16B3DF768AA}" srcOrd="1" destOrd="0" presId="urn:microsoft.com/office/officeart/2005/8/layout/orgChart1"/>
    <dgm:cxn modelId="{B8BFAA1D-9829-42E9-94EB-4854671BFAB9}" type="presParOf" srcId="{426E2BCF-F2E2-4661-BEFF-E4A9D21AEC1C}" destId="{3F0291B3-1D3D-45A9-AAD5-7A02378803FB}" srcOrd="2" destOrd="0" presId="urn:microsoft.com/office/officeart/2005/8/layout/orgChart1"/>
    <dgm:cxn modelId="{05480677-84BF-497C-B913-D512DF879AFC}" type="presParOf" srcId="{F9F8B688-7369-4206-A367-01F9ECDC8041}" destId="{7E734C90-7155-4EB3-B872-240595F42AB9}" srcOrd="2" destOrd="0" presId="urn:microsoft.com/office/officeart/2005/8/layout/orgChart1"/>
    <dgm:cxn modelId="{0A926062-B0B9-47AC-AF9C-F841ADAC4657}" type="presParOf" srcId="{F9F8B688-7369-4206-A367-01F9ECDC8041}" destId="{09048D6E-6194-41E7-84D8-886C17CF2208}" srcOrd="3" destOrd="0" presId="urn:microsoft.com/office/officeart/2005/8/layout/orgChart1"/>
    <dgm:cxn modelId="{8644A974-A127-44D7-9B2E-6AC197A995A1}" type="presParOf" srcId="{09048D6E-6194-41E7-84D8-886C17CF2208}" destId="{6A3FC614-A90F-4257-9EC8-D0ACB9F23246}" srcOrd="0" destOrd="0" presId="urn:microsoft.com/office/officeart/2005/8/layout/orgChart1"/>
    <dgm:cxn modelId="{2ECE1751-120F-4E25-9FAF-D489B5FEF9EE}" type="presParOf" srcId="{6A3FC614-A90F-4257-9EC8-D0ACB9F23246}" destId="{1855C422-0C5B-4877-B147-240E7F7D0932}" srcOrd="0" destOrd="0" presId="urn:microsoft.com/office/officeart/2005/8/layout/orgChart1"/>
    <dgm:cxn modelId="{00FA36EF-91AB-4A4A-8961-6781466D725F}" type="presParOf" srcId="{6A3FC614-A90F-4257-9EC8-D0ACB9F23246}" destId="{ED644022-8C37-45D3-9672-C32F4D7E9C81}" srcOrd="1" destOrd="0" presId="urn:microsoft.com/office/officeart/2005/8/layout/orgChart1"/>
    <dgm:cxn modelId="{E8BEA45F-7419-4F85-8C7F-D54E87415F48}" type="presParOf" srcId="{09048D6E-6194-41E7-84D8-886C17CF2208}" destId="{D400873F-00FD-4EBA-A750-A7674E469604}" srcOrd="1" destOrd="0" presId="urn:microsoft.com/office/officeart/2005/8/layout/orgChart1"/>
    <dgm:cxn modelId="{42D4A021-6CC3-4DB2-AC17-94BBEBEC1E91}" type="presParOf" srcId="{09048D6E-6194-41E7-84D8-886C17CF2208}" destId="{48B8F6B9-D7FA-440A-A8FE-F28E33BFB0F1}" srcOrd="2" destOrd="0" presId="urn:microsoft.com/office/officeart/2005/8/layout/orgChart1"/>
    <dgm:cxn modelId="{9BED90A0-10AE-48EB-804B-AFBB15E5484A}" type="presParOf" srcId="{9DAB8D20-E5C1-47DD-B37E-407460BBA800}" destId="{B36FD4EC-BC8A-4A42-AB72-2ECE1459F80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34DA528-D581-4C7E-8F94-6BE891C1D05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3F34E2C9-A493-4063-8986-024EAFA203E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Опрос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-"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 обращение опрашивающего лица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к опрашиваемому (респонденту)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с вопросами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F3D3B42C-D951-4D28-966C-154A49BD899A}" type="parTrans" cxnId="{429EFD24-8766-4EE0-AF34-4F28272E60E2}">
      <dgm:prSet/>
      <dgm:spPr/>
    </dgm:pt>
    <dgm:pt modelId="{9A2EAB34-13B9-480A-BE2B-7D6DBE35A15B}" type="sibTrans" cxnId="{429EFD24-8766-4EE0-AF34-4F28272E60E2}">
      <dgm:prSet/>
      <dgm:spPr/>
    </dgm:pt>
    <dgm:pt modelId="{0C964FD4-1ED6-4CF6-AA69-17841DD5FF4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интервью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8AEFCCE3-6C76-4E05-82F9-25BBB967D604}" type="parTrans" cxnId="{730FB045-1C55-41B7-A320-A24B58B3459B}">
      <dgm:prSet/>
      <dgm:spPr/>
    </dgm:pt>
    <dgm:pt modelId="{6F88447A-E2C9-40F7-9FF8-E978620815EC}" type="sibTrans" cxnId="{730FB045-1C55-41B7-A320-A24B58B3459B}">
      <dgm:prSet/>
      <dgm:spPr/>
    </dgm:pt>
    <dgm:pt modelId="{212FFAD4-A2F6-44CC-ACA4-74B6BD160D9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формализованное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5EDDA3DB-2B20-46F6-9B44-15B045F52305}" type="parTrans" cxnId="{D3034996-2119-4664-A6D3-9B495C7CDE1C}">
      <dgm:prSet/>
      <dgm:spPr/>
    </dgm:pt>
    <dgm:pt modelId="{2C7A546A-B853-49D4-BBF7-F4110B238185}" type="sibTrans" cxnId="{D3034996-2119-4664-A6D3-9B495C7CDE1C}">
      <dgm:prSet/>
      <dgm:spPr/>
    </dgm:pt>
    <dgm:pt modelId="{B44E35F5-2D8B-495B-8F72-52EED15E093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фокусированное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AC04A062-C41A-4BCA-A874-628274A0A755}" type="parTrans" cxnId="{95A4AA5C-255B-45B0-B853-7A1CAC2A736F}">
      <dgm:prSet/>
      <dgm:spPr/>
    </dgm:pt>
    <dgm:pt modelId="{07086AF3-A3D3-4317-978B-92933CBF7979}" type="sibTrans" cxnId="{95A4AA5C-255B-45B0-B853-7A1CAC2A736F}">
      <dgm:prSet/>
      <dgm:spPr/>
    </dgm:pt>
    <dgm:pt modelId="{2EFCDF14-BEF3-4716-A146-A834247C901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свободное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D974B4BC-1D94-4511-8E86-71A770E937DA}" type="parTrans" cxnId="{1246367A-8146-4A6D-98AA-99631C0F9F71}">
      <dgm:prSet/>
      <dgm:spPr/>
    </dgm:pt>
    <dgm:pt modelId="{9CAD1E8C-B46F-4E65-9D7A-055AE2A25FA5}" type="sibTrans" cxnId="{1246367A-8146-4A6D-98AA-99631C0F9F71}">
      <dgm:prSet/>
      <dgm:spPr/>
    </dgm:pt>
    <dgm:pt modelId="{CFE7C986-5B84-4375-83D7-E913FD5C214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анкетирование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AEA94C77-37B0-4BB3-A0A0-F0C974B29BD9}" type="parTrans" cxnId="{8797CEB8-6E4E-4633-A15C-005DFD62BA39}">
      <dgm:prSet/>
      <dgm:spPr/>
    </dgm:pt>
    <dgm:pt modelId="{8A180875-37E6-4AE2-ADB0-B3E7D64660B0}" type="sibTrans" cxnId="{8797CEB8-6E4E-4633-A15C-005DFD62BA39}">
      <dgm:prSet/>
      <dgm:spPr/>
    </dgm:pt>
    <dgm:pt modelId="{3A23B1B7-A77D-423C-ABFC-8961107F489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групповое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0E751CC4-C49B-4555-86E7-5B9583B07749}" type="parTrans" cxnId="{2AD83FF2-9F28-407A-908D-1FBB19A24399}">
      <dgm:prSet/>
      <dgm:spPr/>
    </dgm:pt>
    <dgm:pt modelId="{7D90D41F-5476-4429-AAC1-3B8FD225611E}" type="sibTrans" cxnId="{2AD83FF2-9F28-407A-908D-1FBB19A24399}">
      <dgm:prSet/>
      <dgm:spPr/>
    </dgm:pt>
    <dgm:pt modelId="{464BCE4D-C3F9-4495-A28F-9E7CD913EFE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индивидуальное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7F184914-AD4B-48B5-8A14-05E84D532FA7}" type="parTrans" cxnId="{413EB55F-FCFF-4233-A168-58D80A9B65B3}">
      <dgm:prSet/>
      <dgm:spPr/>
    </dgm:pt>
    <dgm:pt modelId="{9836FAB8-ED1C-4900-BFAA-09D8D3419D00}" type="sibTrans" cxnId="{413EB55F-FCFF-4233-A168-58D80A9B65B3}">
      <dgm:prSet/>
      <dgm:spPr/>
    </dgm:pt>
    <dgm:pt modelId="{F77E9781-A431-4AAB-A817-60EE1785370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Опрос экспертов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0024C4C2-A43E-4773-9454-890D5F391286}" type="parTrans" cxnId="{EC7272CB-D6B5-4E7A-B850-160C76979095}">
      <dgm:prSet/>
      <dgm:spPr/>
    </dgm:pt>
    <dgm:pt modelId="{B2D50B27-B324-4FB4-99F6-635BE0A420C9}" type="sibTrans" cxnId="{EC7272CB-D6B5-4E7A-B850-160C76979095}">
      <dgm:prSet/>
      <dgm:spPr/>
    </dgm:pt>
    <dgm:pt modelId="{36FAC06C-E255-49B3-AC2F-C8FD8706FAF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индивидуальный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FD095197-A1CF-4BD6-9632-1211789CC93E}" type="parTrans" cxnId="{61A204E4-ED9E-4170-BAA2-E51F12C35C3B}">
      <dgm:prSet/>
      <dgm:spPr/>
    </dgm:pt>
    <dgm:pt modelId="{5D09A6F1-9007-4181-A59A-F02C764B5CE5}" type="sibTrans" cxnId="{61A204E4-ED9E-4170-BAA2-E51F12C35C3B}">
      <dgm:prSet/>
      <dgm:spPr/>
    </dgm:pt>
    <dgm:pt modelId="{0BADC284-B55B-4C93-826F-27E44C3D91D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коллективный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A4DF3DEC-70FC-4FF2-8ACA-3ABF097818E4}" type="parTrans" cxnId="{692C18CB-083B-43D9-9F57-B33E8152C599}">
      <dgm:prSet/>
      <dgm:spPr/>
    </dgm:pt>
    <dgm:pt modelId="{A0167242-553A-49BD-BD96-B34421E94D2C}" type="sibTrans" cxnId="{692C18CB-083B-43D9-9F57-B33E8152C599}">
      <dgm:prSet/>
      <dgm:spPr/>
    </dgm:pt>
    <dgm:pt modelId="{0D80D94A-A51B-4219-A486-8B494E74E70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Метод  Дельфи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1BA8E27A-C933-421E-9958-78B5EBDC8AD5}" type="parTrans" cxnId="{92FD4142-F603-473C-984C-03C5A68CB0A0}">
      <dgm:prSet/>
      <dgm:spPr/>
    </dgm:pt>
    <dgm:pt modelId="{497B74F5-C919-4DC2-9970-2077246FD1D9}" type="sibTrans" cxnId="{92FD4142-F603-473C-984C-03C5A68CB0A0}">
      <dgm:prSet/>
      <dgm:spPr/>
    </dgm:pt>
    <dgm:pt modelId="{C47E72BD-D9E6-4C5D-8A0D-CA17D22E52EA}" type="pres">
      <dgm:prSet presAssocID="{034DA528-D581-4C7E-8F94-6BE891C1D05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8DB9A43-59E7-4413-B36C-2B190DD01F7D}" type="pres">
      <dgm:prSet presAssocID="{3F34E2C9-A493-4063-8986-024EAFA203EB}" presName="hierRoot1" presStyleCnt="0">
        <dgm:presLayoutVars>
          <dgm:hierBranch/>
        </dgm:presLayoutVars>
      </dgm:prSet>
      <dgm:spPr/>
    </dgm:pt>
    <dgm:pt modelId="{575D05A9-5FC2-443A-B312-0B2A0EDF6451}" type="pres">
      <dgm:prSet presAssocID="{3F34E2C9-A493-4063-8986-024EAFA203EB}" presName="rootComposite1" presStyleCnt="0"/>
      <dgm:spPr/>
    </dgm:pt>
    <dgm:pt modelId="{FBFCEEE6-FE77-422F-BA5A-E4ED12CA8761}" type="pres">
      <dgm:prSet presAssocID="{3F34E2C9-A493-4063-8986-024EAFA203EB}" presName="rootText1" presStyleLbl="node0" presStyleIdx="0" presStyleCnt="1">
        <dgm:presLayoutVars>
          <dgm:chPref val="3"/>
        </dgm:presLayoutVars>
      </dgm:prSet>
      <dgm:spPr/>
    </dgm:pt>
    <dgm:pt modelId="{5A814623-B5D8-408C-8422-96CAB9D2508D}" type="pres">
      <dgm:prSet presAssocID="{3F34E2C9-A493-4063-8986-024EAFA203EB}" presName="rootConnector1" presStyleLbl="node1" presStyleIdx="0" presStyleCnt="0"/>
      <dgm:spPr/>
    </dgm:pt>
    <dgm:pt modelId="{46D5682F-18CC-4C3D-9BBF-E106CFAB22CE}" type="pres">
      <dgm:prSet presAssocID="{3F34E2C9-A493-4063-8986-024EAFA203EB}" presName="hierChild2" presStyleCnt="0"/>
      <dgm:spPr/>
    </dgm:pt>
    <dgm:pt modelId="{EA4D5D50-8FB3-49DB-BBB6-19FFE0F93950}" type="pres">
      <dgm:prSet presAssocID="{8AEFCCE3-6C76-4E05-82F9-25BBB967D604}" presName="Name35" presStyleLbl="parChTrans1D2" presStyleIdx="0" presStyleCnt="3"/>
      <dgm:spPr/>
    </dgm:pt>
    <dgm:pt modelId="{AF466C99-CDFA-40FD-AF85-239E6A83F48E}" type="pres">
      <dgm:prSet presAssocID="{0C964FD4-1ED6-4CF6-AA69-17841DD5FF47}" presName="hierRoot2" presStyleCnt="0">
        <dgm:presLayoutVars>
          <dgm:hierBranch val="l"/>
        </dgm:presLayoutVars>
      </dgm:prSet>
      <dgm:spPr/>
    </dgm:pt>
    <dgm:pt modelId="{29A8CE59-3AC3-458C-986B-5302E9332F58}" type="pres">
      <dgm:prSet presAssocID="{0C964FD4-1ED6-4CF6-AA69-17841DD5FF47}" presName="rootComposite" presStyleCnt="0"/>
      <dgm:spPr/>
    </dgm:pt>
    <dgm:pt modelId="{49C3D788-F8BF-4554-95AA-E46E0169E226}" type="pres">
      <dgm:prSet presAssocID="{0C964FD4-1ED6-4CF6-AA69-17841DD5FF47}" presName="rootText" presStyleLbl="node2" presStyleIdx="0" presStyleCnt="3">
        <dgm:presLayoutVars>
          <dgm:chPref val="3"/>
        </dgm:presLayoutVars>
      </dgm:prSet>
      <dgm:spPr/>
    </dgm:pt>
    <dgm:pt modelId="{99E2BEC0-7D6B-4A70-A400-8397A215BF61}" type="pres">
      <dgm:prSet presAssocID="{0C964FD4-1ED6-4CF6-AA69-17841DD5FF47}" presName="rootConnector" presStyleLbl="node2" presStyleIdx="0" presStyleCnt="3"/>
      <dgm:spPr/>
    </dgm:pt>
    <dgm:pt modelId="{B5D62EA3-2199-4141-B8B9-D65C25644115}" type="pres">
      <dgm:prSet presAssocID="{0C964FD4-1ED6-4CF6-AA69-17841DD5FF47}" presName="hierChild4" presStyleCnt="0"/>
      <dgm:spPr/>
    </dgm:pt>
    <dgm:pt modelId="{DE553E80-51DB-4D28-A020-4AE51F322C0F}" type="pres">
      <dgm:prSet presAssocID="{5EDDA3DB-2B20-46F6-9B44-15B045F52305}" presName="Name50" presStyleLbl="parChTrans1D3" presStyleIdx="0" presStyleCnt="8"/>
      <dgm:spPr/>
    </dgm:pt>
    <dgm:pt modelId="{479B95B9-19B9-4322-8AC6-61A28FAE5634}" type="pres">
      <dgm:prSet presAssocID="{212FFAD4-A2F6-44CC-ACA4-74B6BD160D9A}" presName="hierRoot2" presStyleCnt="0">
        <dgm:presLayoutVars>
          <dgm:hierBranch val="r"/>
        </dgm:presLayoutVars>
      </dgm:prSet>
      <dgm:spPr/>
    </dgm:pt>
    <dgm:pt modelId="{C3C23404-3EA3-4C35-B60F-EE5335CFD36B}" type="pres">
      <dgm:prSet presAssocID="{212FFAD4-A2F6-44CC-ACA4-74B6BD160D9A}" presName="rootComposite" presStyleCnt="0"/>
      <dgm:spPr/>
    </dgm:pt>
    <dgm:pt modelId="{538F0D88-F0E7-43BE-A5B0-5B67DB8E5A30}" type="pres">
      <dgm:prSet presAssocID="{212FFAD4-A2F6-44CC-ACA4-74B6BD160D9A}" presName="rootText" presStyleLbl="node3" presStyleIdx="0" presStyleCnt="8">
        <dgm:presLayoutVars>
          <dgm:chPref val="3"/>
        </dgm:presLayoutVars>
      </dgm:prSet>
      <dgm:spPr/>
    </dgm:pt>
    <dgm:pt modelId="{FE499260-4386-444E-B01E-AD25FC3C2EC1}" type="pres">
      <dgm:prSet presAssocID="{212FFAD4-A2F6-44CC-ACA4-74B6BD160D9A}" presName="rootConnector" presStyleLbl="node3" presStyleIdx="0" presStyleCnt="8"/>
      <dgm:spPr/>
    </dgm:pt>
    <dgm:pt modelId="{2AEA6B5F-05C9-4E0F-988A-05ADD70D7C9E}" type="pres">
      <dgm:prSet presAssocID="{212FFAD4-A2F6-44CC-ACA4-74B6BD160D9A}" presName="hierChild4" presStyleCnt="0"/>
      <dgm:spPr/>
    </dgm:pt>
    <dgm:pt modelId="{97BC12D8-D12F-4C24-85CF-5E365556F90C}" type="pres">
      <dgm:prSet presAssocID="{212FFAD4-A2F6-44CC-ACA4-74B6BD160D9A}" presName="hierChild5" presStyleCnt="0"/>
      <dgm:spPr/>
    </dgm:pt>
    <dgm:pt modelId="{DCD2EE7B-53FE-4113-ACF6-C86543D2D338}" type="pres">
      <dgm:prSet presAssocID="{AC04A062-C41A-4BCA-A874-628274A0A755}" presName="Name50" presStyleLbl="parChTrans1D3" presStyleIdx="1" presStyleCnt="8"/>
      <dgm:spPr/>
    </dgm:pt>
    <dgm:pt modelId="{CAC94384-B202-4712-924F-F17FCFE12540}" type="pres">
      <dgm:prSet presAssocID="{B44E35F5-2D8B-495B-8F72-52EED15E0939}" presName="hierRoot2" presStyleCnt="0">
        <dgm:presLayoutVars>
          <dgm:hierBranch val="r"/>
        </dgm:presLayoutVars>
      </dgm:prSet>
      <dgm:spPr/>
    </dgm:pt>
    <dgm:pt modelId="{18A24BC2-C022-4074-A65E-9C7B6107CCC4}" type="pres">
      <dgm:prSet presAssocID="{B44E35F5-2D8B-495B-8F72-52EED15E0939}" presName="rootComposite" presStyleCnt="0"/>
      <dgm:spPr/>
    </dgm:pt>
    <dgm:pt modelId="{56F7B23B-DAA8-4DE3-9CF7-37567167ADA2}" type="pres">
      <dgm:prSet presAssocID="{B44E35F5-2D8B-495B-8F72-52EED15E0939}" presName="rootText" presStyleLbl="node3" presStyleIdx="1" presStyleCnt="8">
        <dgm:presLayoutVars>
          <dgm:chPref val="3"/>
        </dgm:presLayoutVars>
      </dgm:prSet>
      <dgm:spPr/>
    </dgm:pt>
    <dgm:pt modelId="{D9329577-2104-445C-9D0E-CB137185F50F}" type="pres">
      <dgm:prSet presAssocID="{B44E35F5-2D8B-495B-8F72-52EED15E0939}" presName="rootConnector" presStyleLbl="node3" presStyleIdx="1" presStyleCnt="8"/>
      <dgm:spPr/>
    </dgm:pt>
    <dgm:pt modelId="{55B9FEA6-92B2-476F-A2AA-7DB4D65D7FEE}" type="pres">
      <dgm:prSet presAssocID="{B44E35F5-2D8B-495B-8F72-52EED15E0939}" presName="hierChild4" presStyleCnt="0"/>
      <dgm:spPr/>
    </dgm:pt>
    <dgm:pt modelId="{ADFDAB20-396F-4A50-995A-48B9F6EBD157}" type="pres">
      <dgm:prSet presAssocID="{B44E35F5-2D8B-495B-8F72-52EED15E0939}" presName="hierChild5" presStyleCnt="0"/>
      <dgm:spPr/>
    </dgm:pt>
    <dgm:pt modelId="{A0610F95-DC70-4137-92C5-03F88AAF6CD9}" type="pres">
      <dgm:prSet presAssocID="{D974B4BC-1D94-4511-8E86-71A770E937DA}" presName="Name50" presStyleLbl="parChTrans1D3" presStyleIdx="2" presStyleCnt="8"/>
      <dgm:spPr/>
    </dgm:pt>
    <dgm:pt modelId="{51FFD428-3A57-4A89-905E-86C09634FD47}" type="pres">
      <dgm:prSet presAssocID="{2EFCDF14-BEF3-4716-A146-A834247C9013}" presName="hierRoot2" presStyleCnt="0">
        <dgm:presLayoutVars>
          <dgm:hierBranch val="r"/>
        </dgm:presLayoutVars>
      </dgm:prSet>
      <dgm:spPr/>
    </dgm:pt>
    <dgm:pt modelId="{DDE0316C-C4E6-49CC-AAC5-32C60EC602CF}" type="pres">
      <dgm:prSet presAssocID="{2EFCDF14-BEF3-4716-A146-A834247C9013}" presName="rootComposite" presStyleCnt="0"/>
      <dgm:spPr/>
    </dgm:pt>
    <dgm:pt modelId="{EAE9FD64-A446-40A9-A2AC-06C029EC655E}" type="pres">
      <dgm:prSet presAssocID="{2EFCDF14-BEF3-4716-A146-A834247C9013}" presName="rootText" presStyleLbl="node3" presStyleIdx="2" presStyleCnt="8">
        <dgm:presLayoutVars>
          <dgm:chPref val="3"/>
        </dgm:presLayoutVars>
      </dgm:prSet>
      <dgm:spPr/>
    </dgm:pt>
    <dgm:pt modelId="{F627281B-C227-4FA4-AA3B-D09E67E5030F}" type="pres">
      <dgm:prSet presAssocID="{2EFCDF14-BEF3-4716-A146-A834247C9013}" presName="rootConnector" presStyleLbl="node3" presStyleIdx="2" presStyleCnt="8"/>
      <dgm:spPr/>
    </dgm:pt>
    <dgm:pt modelId="{10E15BE6-8656-4344-9F4B-2756B93471C3}" type="pres">
      <dgm:prSet presAssocID="{2EFCDF14-BEF3-4716-A146-A834247C9013}" presName="hierChild4" presStyleCnt="0"/>
      <dgm:spPr/>
    </dgm:pt>
    <dgm:pt modelId="{09118E43-4A01-44D8-950B-0E853D866867}" type="pres">
      <dgm:prSet presAssocID="{2EFCDF14-BEF3-4716-A146-A834247C9013}" presName="hierChild5" presStyleCnt="0"/>
      <dgm:spPr/>
    </dgm:pt>
    <dgm:pt modelId="{19ED1462-2441-438F-AA10-7B1E55302F4D}" type="pres">
      <dgm:prSet presAssocID="{0C964FD4-1ED6-4CF6-AA69-17841DD5FF47}" presName="hierChild5" presStyleCnt="0"/>
      <dgm:spPr/>
    </dgm:pt>
    <dgm:pt modelId="{8F92C001-C0C3-46B9-A9D7-66E4070A797E}" type="pres">
      <dgm:prSet presAssocID="{AEA94C77-37B0-4BB3-A0A0-F0C974B29BD9}" presName="Name35" presStyleLbl="parChTrans1D2" presStyleIdx="1" presStyleCnt="3"/>
      <dgm:spPr/>
    </dgm:pt>
    <dgm:pt modelId="{2CE28805-37BF-4139-9705-B5AEA0FFEF28}" type="pres">
      <dgm:prSet presAssocID="{CFE7C986-5B84-4375-83D7-E913FD5C2143}" presName="hierRoot2" presStyleCnt="0">
        <dgm:presLayoutVars>
          <dgm:hierBranch val="l"/>
        </dgm:presLayoutVars>
      </dgm:prSet>
      <dgm:spPr/>
    </dgm:pt>
    <dgm:pt modelId="{CB85364D-C2D8-4A0D-BBBF-A66789B80A29}" type="pres">
      <dgm:prSet presAssocID="{CFE7C986-5B84-4375-83D7-E913FD5C2143}" presName="rootComposite" presStyleCnt="0"/>
      <dgm:spPr/>
    </dgm:pt>
    <dgm:pt modelId="{92911150-1B88-4ACB-834C-1C9070D56C30}" type="pres">
      <dgm:prSet presAssocID="{CFE7C986-5B84-4375-83D7-E913FD5C2143}" presName="rootText" presStyleLbl="node2" presStyleIdx="1" presStyleCnt="3">
        <dgm:presLayoutVars>
          <dgm:chPref val="3"/>
        </dgm:presLayoutVars>
      </dgm:prSet>
      <dgm:spPr/>
    </dgm:pt>
    <dgm:pt modelId="{679D4772-FB5D-4958-A3AE-C1E0324C0078}" type="pres">
      <dgm:prSet presAssocID="{CFE7C986-5B84-4375-83D7-E913FD5C2143}" presName="rootConnector" presStyleLbl="node2" presStyleIdx="1" presStyleCnt="3"/>
      <dgm:spPr/>
    </dgm:pt>
    <dgm:pt modelId="{388153B9-5226-489A-8C91-548F1E32E071}" type="pres">
      <dgm:prSet presAssocID="{CFE7C986-5B84-4375-83D7-E913FD5C2143}" presName="hierChild4" presStyleCnt="0"/>
      <dgm:spPr/>
    </dgm:pt>
    <dgm:pt modelId="{0712036B-5EBA-4817-BA88-8980D5CE55F9}" type="pres">
      <dgm:prSet presAssocID="{0E751CC4-C49B-4555-86E7-5B9583B07749}" presName="Name50" presStyleLbl="parChTrans1D3" presStyleIdx="3" presStyleCnt="8"/>
      <dgm:spPr/>
    </dgm:pt>
    <dgm:pt modelId="{2E2E2959-E4AB-474B-B0CF-2A367F5C4937}" type="pres">
      <dgm:prSet presAssocID="{3A23B1B7-A77D-423C-ABFC-8961107F4897}" presName="hierRoot2" presStyleCnt="0">
        <dgm:presLayoutVars>
          <dgm:hierBranch val="r"/>
        </dgm:presLayoutVars>
      </dgm:prSet>
      <dgm:spPr/>
    </dgm:pt>
    <dgm:pt modelId="{FDB1AEE0-0D87-437D-8325-9735C31A1A7E}" type="pres">
      <dgm:prSet presAssocID="{3A23B1B7-A77D-423C-ABFC-8961107F4897}" presName="rootComposite" presStyleCnt="0"/>
      <dgm:spPr/>
    </dgm:pt>
    <dgm:pt modelId="{9FBC6A8F-37FB-4CBB-9431-D87012D507F9}" type="pres">
      <dgm:prSet presAssocID="{3A23B1B7-A77D-423C-ABFC-8961107F4897}" presName="rootText" presStyleLbl="node3" presStyleIdx="3" presStyleCnt="8">
        <dgm:presLayoutVars>
          <dgm:chPref val="3"/>
        </dgm:presLayoutVars>
      </dgm:prSet>
      <dgm:spPr/>
    </dgm:pt>
    <dgm:pt modelId="{D654A18F-A37B-4BED-ACA5-68CDFFED6353}" type="pres">
      <dgm:prSet presAssocID="{3A23B1B7-A77D-423C-ABFC-8961107F4897}" presName="rootConnector" presStyleLbl="node3" presStyleIdx="3" presStyleCnt="8"/>
      <dgm:spPr/>
    </dgm:pt>
    <dgm:pt modelId="{A2996B35-D2E6-4E56-9747-0FBDE33A7589}" type="pres">
      <dgm:prSet presAssocID="{3A23B1B7-A77D-423C-ABFC-8961107F4897}" presName="hierChild4" presStyleCnt="0"/>
      <dgm:spPr/>
    </dgm:pt>
    <dgm:pt modelId="{6989BC69-D5B4-4FF5-9731-060A9CEDB7A0}" type="pres">
      <dgm:prSet presAssocID="{3A23B1B7-A77D-423C-ABFC-8961107F4897}" presName="hierChild5" presStyleCnt="0"/>
      <dgm:spPr/>
    </dgm:pt>
    <dgm:pt modelId="{8ADEE965-8FA5-4E84-B13F-24F3FC7C4699}" type="pres">
      <dgm:prSet presAssocID="{7F184914-AD4B-48B5-8A14-05E84D532FA7}" presName="Name50" presStyleLbl="parChTrans1D3" presStyleIdx="4" presStyleCnt="8"/>
      <dgm:spPr/>
    </dgm:pt>
    <dgm:pt modelId="{377B59D3-2842-4721-800B-EE81819A69A6}" type="pres">
      <dgm:prSet presAssocID="{464BCE4D-C3F9-4495-A28F-9E7CD913EFE9}" presName="hierRoot2" presStyleCnt="0">
        <dgm:presLayoutVars>
          <dgm:hierBranch val="r"/>
        </dgm:presLayoutVars>
      </dgm:prSet>
      <dgm:spPr/>
    </dgm:pt>
    <dgm:pt modelId="{C0DD2298-760A-451D-AA4E-5459E13FCDC4}" type="pres">
      <dgm:prSet presAssocID="{464BCE4D-C3F9-4495-A28F-9E7CD913EFE9}" presName="rootComposite" presStyleCnt="0"/>
      <dgm:spPr/>
    </dgm:pt>
    <dgm:pt modelId="{A0EE60D8-6957-4338-AED7-62BCAA68F876}" type="pres">
      <dgm:prSet presAssocID="{464BCE4D-C3F9-4495-A28F-9E7CD913EFE9}" presName="rootText" presStyleLbl="node3" presStyleIdx="4" presStyleCnt="8">
        <dgm:presLayoutVars>
          <dgm:chPref val="3"/>
        </dgm:presLayoutVars>
      </dgm:prSet>
      <dgm:spPr/>
    </dgm:pt>
    <dgm:pt modelId="{1E5D61D9-8954-49F9-ADEB-5D30F4C8D9C9}" type="pres">
      <dgm:prSet presAssocID="{464BCE4D-C3F9-4495-A28F-9E7CD913EFE9}" presName="rootConnector" presStyleLbl="node3" presStyleIdx="4" presStyleCnt="8"/>
      <dgm:spPr/>
    </dgm:pt>
    <dgm:pt modelId="{D02C09E1-8706-4C96-B621-9D1B3BA06033}" type="pres">
      <dgm:prSet presAssocID="{464BCE4D-C3F9-4495-A28F-9E7CD913EFE9}" presName="hierChild4" presStyleCnt="0"/>
      <dgm:spPr/>
    </dgm:pt>
    <dgm:pt modelId="{B8F01DB3-D828-4D36-AEFC-F6AE82C0CBD2}" type="pres">
      <dgm:prSet presAssocID="{464BCE4D-C3F9-4495-A28F-9E7CD913EFE9}" presName="hierChild5" presStyleCnt="0"/>
      <dgm:spPr/>
    </dgm:pt>
    <dgm:pt modelId="{0F26CE35-4E01-4123-9A21-72F303887855}" type="pres">
      <dgm:prSet presAssocID="{CFE7C986-5B84-4375-83D7-E913FD5C2143}" presName="hierChild5" presStyleCnt="0"/>
      <dgm:spPr/>
    </dgm:pt>
    <dgm:pt modelId="{1B605362-9350-4869-867A-922FE45967DD}" type="pres">
      <dgm:prSet presAssocID="{0024C4C2-A43E-4773-9454-890D5F391286}" presName="Name35" presStyleLbl="parChTrans1D2" presStyleIdx="2" presStyleCnt="3"/>
      <dgm:spPr/>
    </dgm:pt>
    <dgm:pt modelId="{6F5812DA-6580-4DB1-822F-F89237551575}" type="pres">
      <dgm:prSet presAssocID="{F77E9781-A431-4AAB-A817-60EE1785370B}" presName="hierRoot2" presStyleCnt="0">
        <dgm:presLayoutVars>
          <dgm:hierBranch val="r"/>
        </dgm:presLayoutVars>
      </dgm:prSet>
      <dgm:spPr/>
    </dgm:pt>
    <dgm:pt modelId="{2433B8FA-1D74-4E22-9B6A-09A203DF51FB}" type="pres">
      <dgm:prSet presAssocID="{F77E9781-A431-4AAB-A817-60EE1785370B}" presName="rootComposite" presStyleCnt="0"/>
      <dgm:spPr/>
    </dgm:pt>
    <dgm:pt modelId="{B3865F6E-686D-499E-9011-6E6D2AB78816}" type="pres">
      <dgm:prSet presAssocID="{F77E9781-A431-4AAB-A817-60EE1785370B}" presName="rootText" presStyleLbl="node2" presStyleIdx="2" presStyleCnt="3">
        <dgm:presLayoutVars>
          <dgm:chPref val="3"/>
        </dgm:presLayoutVars>
      </dgm:prSet>
      <dgm:spPr/>
    </dgm:pt>
    <dgm:pt modelId="{85C7F2B8-8985-45A5-B386-3C37397D8112}" type="pres">
      <dgm:prSet presAssocID="{F77E9781-A431-4AAB-A817-60EE1785370B}" presName="rootConnector" presStyleLbl="node2" presStyleIdx="2" presStyleCnt="3"/>
      <dgm:spPr/>
    </dgm:pt>
    <dgm:pt modelId="{B28ED47E-5780-4D10-84AD-70BBC9F1ED0F}" type="pres">
      <dgm:prSet presAssocID="{F77E9781-A431-4AAB-A817-60EE1785370B}" presName="hierChild4" presStyleCnt="0"/>
      <dgm:spPr/>
    </dgm:pt>
    <dgm:pt modelId="{11B5416D-B5A1-4E31-A1F3-B5D42BE893AE}" type="pres">
      <dgm:prSet presAssocID="{FD095197-A1CF-4BD6-9632-1211789CC93E}" presName="Name50" presStyleLbl="parChTrans1D3" presStyleIdx="5" presStyleCnt="8"/>
      <dgm:spPr/>
    </dgm:pt>
    <dgm:pt modelId="{5B3C9E0E-9EA3-4C6C-A005-253FD190C4C2}" type="pres">
      <dgm:prSet presAssocID="{36FAC06C-E255-49B3-AC2F-C8FD8706FAF5}" presName="hierRoot2" presStyleCnt="0">
        <dgm:presLayoutVars>
          <dgm:hierBranch val="r"/>
        </dgm:presLayoutVars>
      </dgm:prSet>
      <dgm:spPr/>
    </dgm:pt>
    <dgm:pt modelId="{48817A69-D73D-4DB3-A28C-0EFB218F8404}" type="pres">
      <dgm:prSet presAssocID="{36FAC06C-E255-49B3-AC2F-C8FD8706FAF5}" presName="rootComposite" presStyleCnt="0"/>
      <dgm:spPr/>
    </dgm:pt>
    <dgm:pt modelId="{8141A8C2-D215-4AFF-B245-823C6784887E}" type="pres">
      <dgm:prSet presAssocID="{36FAC06C-E255-49B3-AC2F-C8FD8706FAF5}" presName="rootText" presStyleLbl="node3" presStyleIdx="5" presStyleCnt="8">
        <dgm:presLayoutVars>
          <dgm:chPref val="3"/>
        </dgm:presLayoutVars>
      </dgm:prSet>
      <dgm:spPr/>
    </dgm:pt>
    <dgm:pt modelId="{1F18CAA6-FE33-4D79-8648-AEF0E0FD6A45}" type="pres">
      <dgm:prSet presAssocID="{36FAC06C-E255-49B3-AC2F-C8FD8706FAF5}" presName="rootConnector" presStyleLbl="node3" presStyleIdx="5" presStyleCnt="8"/>
      <dgm:spPr/>
    </dgm:pt>
    <dgm:pt modelId="{2F4BBA26-22C2-47D9-BE51-3756CC8F1909}" type="pres">
      <dgm:prSet presAssocID="{36FAC06C-E255-49B3-AC2F-C8FD8706FAF5}" presName="hierChild4" presStyleCnt="0"/>
      <dgm:spPr/>
    </dgm:pt>
    <dgm:pt modelId="{CCFDCE75-1EE7-4325-85BB-A4CF4BB8DB45}" type="pres">
      <dgm:prSet presAssocID="{36FAC06C-E255-49B3-AC2F-C8FD8706FAF5}" presName="hierChild5" presStyleCnt="0"/>
      <dgm:spPr/>
    </dgm:pt>
    <dgm:pt modelId="{2E6E59BD-D03B-4B89-B905-CFB85E1AC070}" type="pres">
      <dgm:prSet presAssocID="{A4DF3DEC-70FC-4FF2-8ACA-3ABF097818E4}" presName="Name50" presStyleLbl="parChTrans1D3" presStyleIdx="6" presStyleCnt="8"/>
      <dgm:spPr/>
    </dgm:pt>
    <dgm:pt modelId="{064C5F9C-4B3A-485F-B40D-6C98A62E6300}" type="pres">
      <dgm:prSet presAssocID="{0BADC284-B55B-4C93-826F-27E44C3D91DE}" presName="hierRoot2" presStyleCnt="0">
        <dgm:presLayoutVars>
          <dgm:hierBranch val="r"/>
        </dgm:presLayoutVars>
      </dgm:prSet>
      <dgm:spPr/>
    </dgm:pt>
    <dgm:pt modelId="{3165CF67-081D-4099-BE1D-6C46ED422EA8}" type="pres">
      <dgm:prSet presAssocID="{0BADC284-B55B-4C93-826F-27E44C3D91DE}" presName="rootComposite" presStyleCnt="0"/>
      <dgm:spPr/>
    </dgm:pt>
    <dgm:pt modelId="{AE7741FD-7114-496D-8F40-FB22754D11BF}" type="pres">
      <dgm:prSet presAssocID="{0BADC284-B55B-4C93-826F-27E44C3D91DE}" presName="rootText" presStyleLbl="node3" presStyleIdx="6" presStyleCnt="8">
        <dgm:presLayoutVars>
          <dgm:chPref val="3"/>
        </dgm:presLayoutVars>
      </dgm:prSet>
      <dgm:spPr/>
    </dgm:pt>
    <dgm:pt modelId="{18698D99-92F9-465B-937E-1B3BBC140455}" type="pres">
      <dgm:prSet presAssocID="{0BADC284-B55B-4C93-826F-27E44C3D91DE}" presName="rootConnector" presStyleLbl="node3" presStyleIdx="6" presStyleCnt="8"/>
      <dgm:spPr/>
    </dgm:pt>
    <dgm:pt modelId="{2F847B46-10C7-42F9-82E5-96C7B18CDA7D}" type="pres">
      <dgm:prSet presAssocID="{0BADC284-B55B-4C93-826F-27E44C3D91DE}" presName="hierChild4" presStyleCnt="0"/>
      <dgm:spPr/>
    </dgm:pt>
    <dgm:pt modelId="{8162849F-7D56-4318-A307-966B195A057F}" type="pres">
      <dgm:prSet presAssocID="{0BADC284-B55B-4C93-826F-27E44C3D91DE}" presName="hierChild5" presStyleCnt="0"/>
      <dgm:spPr/>
    </dgm:pt>
    <dgm:pt modelId="{08D93EDE-4073-4CB8-AC61-03081780CB44}" type="pres">
      <dgm:prSet presAssocID="{1BA8E27A-C933-421E-9958-78B5EBDC8AD5}" presName="Name50" presStyleLbl="parChTrans1D3" presStyleIdx="7" presStyleCnt="8"/>
      <dgm:spPr/>
    </dgm:pt>
    <dgm:pt modelId="{5B46D606-DAC7-4659-9254-D3CD727998A6}" type="pres">
      <dgm:prSet presAssocID="{0D80D94A-A51B-4219-A486-8B494E74E709}" presName="hierRoot2" presStyleCnt="0">
        <dgm:presLayoutVars>
          <dgm:hierBranch val="r"/>
        </dgm:presLayoutVars>
      </dgm:prSet>
      <dgm:spPr/>
    </dgm:pt>
    <dgm:pt modelId="{4F752F0E-B23B-4C9E-B588-7A04B003C5E7}" type="pres">
      <dgm:prSet presAssocID="{0D80D94A-A51B-4219-A486-8B494E74E709}" presName="rootComposite" presStyleCnt="0"/>
      <dgm:spPr/>
    </dgm:pt>
    <dgm:pt modelId="{61E1DA4D-4AC8-42BD-8881-F6062A01DE56}" type="pres">
      <dgm:prSet presAssocID="{0D80D94A-A51B-4219-A486-8B494E74E709}" presName="rootText" presStyleLbl="node3" presStyleIdx="7" presStyleCnt="8">
        <dgm:presLayoutVars>
          <dgm:chPref val="3"/>
        </dgm:presLayoutVars>
      </dgm:prSet>
      <dgm:spPr/>
    </dgm:pt>
    <dgm:pt modelId="{B97E0999-DEAF-41B3-985B-A3B03CEF5737}" type="pres">
      <dgm:prSet presAssocID="{0D80D94A-A51B-4219-A486-8B494E74E709}" presName="rootConnector" presStyleLbl="node3" presStyleIdx="7" presStyleCnt="8"/>
      <dgm:spPr/>
    </dgm:pt>
    <dgm:pt modelId="{34529F22-3153-4B78-98E9-3BCD5369F8E9}" type="pres">
      <dgm:prSet presAssocID="{0D80D94A-A51B-4219-A486-8B494E74E709}" presName="hierChild4" presStyleCnt="0"/>
      <dgm:spPr/>
    </dgm:pt>
    <dgm:pt modelId="{EDB7B354-1ED6-4F96-B611-D43D7F2AF7AE}" type="pres">
      <dgm:prSet presAssocID="{0D80D94A-A51B-4219-A486-8B494E74E709}" presName="hierChild5" presStyleCnt="0"/>
      <dgm:spPr/>
    </dgm:pt>
    <dgm:pt modelId="{B07EE459-4278-4185-81EE-86D4342574FD}" type="pres">
      <dgm:prSet presAssocID="{F77E9781-A431-4AAB-A817-60EE1785370B}" presName="hierChild5" presStyleCnt="0"/>
      <dgm:spPr/>
    </dgm:pt>
    <dgm:pt modelId="{90C6C78E-5887-4914-8BC1-FF055A9F22B5}" type="pres">
      <dgm:prSet presAssocID="{3F34E2C9-A493-4063-8986-024EAFA203EB}" presName="hierChild3" presStyleCnt="0"/>
      <dgm:spPr/>
    </dgm:pt>
  </dgm:ptLst>
  <dgm:cxnLst>
    <dgm:cxn modelId="{7C093C6B-99FE-416F-87DF-998D62D1C925}" type="presOf" srcId="{0BADC284-B55B-4C93-826F-27E44C3D91DE}" destId="{18698D99-92F9-465B-937E-1B3BBC140455}" srcOrd="1" destOrd="0" presId="urn:microsoft.com/office/officeart/2005/8/layout/orgChart1"/>
    <dgm:cxn modelId="{92FD4142-F603-473C-984C-03C5A68CB0A0}" srcId="{F77E9781-A431-4AAB-A817-60EE1785370B}" destId="{0D80D94A-A51B-4219-A486-8B494E74E709}" srcOrd="2" destOrd="0" parTransId="{1BA8E27A-C933-421E-9958-78B5EBDC8AD5}" sibTransId="{497B74F5-C919-4DC2-9970-2077246FD1D9}"/>
    <dgm:cxn modelId="{D6C8473C-6B43-42FB-9B6E-3E3C73940B77}" type="presOf" srcId="{0BADC284-B55B-4C93-826F-27E44C3D91DE}" destId="{AE7741FD-7114-496D-8F40-FB22754D11BF}" srcOrd="0" destOrd="0" presId="urn:microsoft.com/office/officeart/2005/8/layout/orgChart1"/>
    <dgm:cxn modelId="{88C94233-9E72-4ECB-898F-0A04B9792F24}" type="presOf" srcId="{36FAC06C-E255-49B3-AC2F-C8FD8706FAF5}" destId="{8141A8C2-D215-4AFF-B245-823C6784887E}" srcOrd="0" destOrd="0" presId="urn:microsoft.com/office/officeart/2005/8/layout/orgChart1"/>
    <dgm:cxn modelId="{3694DC01-614A-447C-A3CA-D8A13EDD1B10}" type="presOf" srcId="{464BCE4D-C3F9-4495-A28F-9E7CD913EFE9}" destId="{1E5D61D9-8954-49F9-ADEB-5D30F4C8D9C9}" srcOrd="1" destOrd="0" presId="urn:microsoft.com/office/officeart/2005/8/layout/orgChart1"/>
    <dgm:cxn modelId="{429EFD24-8766-4EE0-AF34-4F28272E60E2}" srcId="{034DA528-D581-4C7E-8F94-6BE891C1D05B}" destId="{3F34E2C9-A493-4063-8986-024EAFA203EB}" srcOrd="0" destOrd="0" parTransId="{F3D3B42C-D951-4D28-966C-154A49BD899A}" sibTransId="{9A2EAB34-13B9-480A-BE2B-7D6DBE35A15B}"/>
    <dgm:cxn modelId="{688BA616-78C2-4BE1-B700-6F222EC40A61}" type="presOf" srcId="{B44E35F5-2D8B-495B-8F72-52EED15E0939}" destId="{D9329577-2104-445C-9D0E-CB137185F50F}" srcOrd="1" destOrd="0" presId="urn:microsoft.com/office/officeart/2005/8/layout/orgChart1"/>
    <dgm:cxn modelId="{FA6BF4C3-194E-4ADC-93C4-F17CB92E9141}" type="presOf" srcId="{0C964FD4-1ED6-4CF6-AA69-17841DD5FF47}" destId="{99E2BEC0-7D6B-4A70-A400-8397A215BF61}" srcOrd="1" destOrd="0" presId="urn:microsoft.com/office/officeart/2005/8/layout/orgChart1"/>
    <dgm:cxn modelId="{00F440D1-D8B6-4AFC-91A2-6A68C56916AD}" type="presOf" srcId="{AC04A062-C41A-4BCA-A874-628274A0A755}" destId="{DCD2EE7B-53FE-4113-ACF6-C86543D2D338}" srcOrd="0" destOrd="0" presId="urn:microsoft.com/office/officeart/2005/8/layout/orgChart1"/>
    <dgm:cxn modelId="{A089DE42-4DB9-4C0C-AFFF-964950AC6AB3}" type="presOf" srcId="{0E751CC4-C49B-4555-86E7-5B9583B07749}" destId="{0712036B-5EBA-4817-BA88-8980D5CE55F9}" srcOrd="0" destOrd="0" presId="urn:microsoft.com/office/officeart/2005/8/layout/orgChart1"/>
    <dgm:cxn modelId="{8797CEB8-6E4E-4633-A15C-005DFD62BA39}" srcId="{3F34E2C9-A493-4063-8986-024EAFA203EB}" destId="{CFE7C986-5B84-4375-83D7-E913FD5C2143}" srcOrd="1" destOrd="0" parTransId="{AEA94C77-37B0-4BB3-A0A0-F0C974B29BD9}" sibTransId="{8A180875-37E6-4AE2-ADB0-B3E7D64660B0}"/>
    <dgm:cxn modelId="{95A4AA5C-255B-45B0-B853-7A1CAC2A736F}" srcId="{0C964FD4-1ED6-4CF6-AA69-17841DD5FF47}" destId="{B44E35F5-2D8B-495B-8F72-52EED15E0939}" srcOrd="1" destOrd="0" parTransId="{AC04A062-C41A-4BCA-A874-628274A0A755}" sibTransId="{07086AF3-A3D3-4317-978B-92933CBF7979}"/>
    <dgm:cxn modelId="{D3034996-2119-4664-A6D3-9B495C7CDE1C}" srcId="{0C964FD4-1ED6-4CF6-AA69-17841DD5FF47}" destId="{212FFAD4-A2F6-44CC-ACA4-74B6BD160D9A}" srcOrd="0" destOrd="0" parTransId="{5EDDA3DB-2B20-46F6-9B44-15B045F52305}" sibTransId="{2C7A546A-B853-49D4-BBF7-F4110B238185}"/>
    <dgm:cxn modelId="{64C4EF3B-44FC-4472-84C1-3B81FFAD55DD}" type="presOf" srcId="{5EDDA3DB-2B20-46F6-9B44-15B045F52305}" destId="{DE553E80-51DB-4D28-A020-4AE51F322C0F}" srcOrd="0" destOrd="0" presId="urn:microsoft.com/office/officeart/2005/8/layout/orgChart1"/>
    <dgm:cxn modelId="{8B0368F2-8B02-43B3-AA11-D56E52AC7F2A}" type="presOf" srcId="{0D80D94A-A51B-4219-A486-8B494E74E709}" destId="{61E1DA4D-4AC8-42BD-8881-F6062A01DE56}" srcOrd="0" destOrd="0" presId="urn:microsoft.com/office/officeart/2005/8/layout/orgChart1"/>
    <dgm:cxn modelId="{AC47EC9A-697D-45CA-A828-D2B7FAFA5BCF}" type="presOf" srcId="{0D80D94A-A51B-4219-A486-8B494E74E709}" destId="{B97E0999-DEAF-41B3-985B-A3B03CEF5737}" srcOrd="1" destOrd="0" presId="urn:microsoft.com/office/officeart/2005/8/layout/orgChart1"/>
    <dgm:cxn modelId="{E1A01F6E-983E-40AE-B835-6BF9F7D574B2}" type="presOf" srcId="{D974B4BC-1D94-4511-8E86-71A770E937DA}" destId="{A0610F95-DC70-4137-92C5-03F88AAF6CD9}" srcOrd="0" destOrd="0" presId="urn:microsoft.com/office/officeart/2005/8/layout/orgChart1"/>
    <dgm:cxn modelId="{1246367A-8146-4A6D-98AA-99631C0F9F71}" srcId="{0C964FD4-1ED6-4CF6-AA69-17841DD5FF47}" destId="{2EFCDF14-BEF3-4716-A146-A834247C9013}" srcOrd="2" destOrd="0" parTransId="{D974B4BC-1D94-4511-8E86-71A770E937DA}" sibTransId="{9CAD1E8C-B46F-4E65-9D7A-055AE2A25FA5}"/>
    <dgm:cxn modelId="{EC7272CB-D6B5-4E7A-B850-160C76979095}" srcId="{3F34E2C9-A493-4063-8986-024EAFA203EB}" destId="{F77E9781-A431-4AAB-A817-60EE1785370B}" srcOrd="2" destOrd="0" parTransId="{0024C4C2-A43E-4773-9454-890D5F391286}" sibTransId="{B2D50B27-B324-4FB4-99F6-635BE0A420C9}"/>
    <dgm:cxn modelId="{61A204E4-ED9E-4170-BAA2-E51F12C35C3B}" srcId="{F77E9781-A431-4AAB-A817-60EE1785370B}" destId="{36FAC06C-E255-49B3-AC2F-C8FD8706FAF5}" srcOrd="0" destOrd="0" parTransId="{FD095197-A1CF-4BD6-9632-1211789CC93E}" sibTransId="{5D09A6F1-9007-4181-A59A-F02C764B5CE5}"/>
    <dgm:cxn modelId="{2E2FAA52-89BD-45D7-8650-C41F58809629}" type="presOf" srcId="{3A23B1B7-A77D-423C-ABFC-8961107F4897}" destId="{D654A18F-A37B-4BED-ACA5-68CDFFED6353}" srcOrd="1" destOrd="0" presId="urn:microsoft.com/office/officeart/2005/8/layout/orgChart1"/>
    <dgm:cxn modelId="{F75B2296-A014-462C-9524-4F12F58A00B3}" type="presOf" srcId="{0C964FD4-1ED6-4CF6-AA69-17841DD5FF47}" destId="{49C3D788-F8BF-4554-95AA-E46E0169E226}" srcOrd="0" destOrd="0" presId="urn:microsoft.com/office/officeart/2005/8/layout/orgChart1"/>
    <dgm:cxn modelId="{5B416EDC-48C7-4482-9DEE-6174C5EF22AA}" type="presOf" srcId="{CFE7C986-5B84-4375-83D7-E913FD5C2143}" destId="{92911150-1B88-4ACB-834C-1C9070D56C30}" srcOrd="0" destOrd="0" presId="urn:microsoft.com/office/officeart/2005/8/layout/orgChart1"/>
    <dgm:cxn modelId="{4BBD6BAE-BAFF-49DA-87AB-61D1AD8BF84C}" type="presOf" srcId="{FD095197-A1CF-4BD6-9632-1211789CC93E}" destId="{11B5416D-B5A1-4E31-A1F3-B5D42BE893AE}" srcOrd="0" destOrd="0" presId="urn:microsoft.com/office/officeart/2005/8/layout/orgChart1"/>
    <dgm:cxn modelId="{2B320543-08DD-4079-B039-019F5A6DAE5A}" type="presOf" srcId="{3F34E2C9-A493-4063-8986-024EAFA203EB}" destId="{5A814623-B5D8-408C-8422-96CAB9D2508D}" srcOrd="1" destOrd="0" presId="urn:microsoft.com/office/officeart/2005/8/layout/orgChart1"/>
    <dgm:cxn modelId="{CE2694E8-BE0F-43A6-9E85-C7E4AFF59247}" type="presOf" srcId="{B44E35F5-2D8B-495B-8F72-52EED15E0939}" destId="{56F7B23B-DAA8-4DE3-9CF7-37567167ADA2}" srcOrd="0" destOrd="0" presId="urn:microsoft.com/office/officeart/2005/8/layout/orgChart1"/>
    <dgm:cxn modelId="{39D3466C-7BB8-4AC5-AB02-E9882529AB51}" type="presOf" srcId="{0024C4C2-A43E-4773-9454-890D5F391286}" destId="{1B605362-9350-4869-867A-922FE45967DD}" srcOrd="0" destOrd="0" presId="urn:microsoft.com/office/officeart/2005/8/layout/orgChart1"/>
    <dgm:cxn modelId="{218502D9-8C13-48D7-A621-4F5C9C437608}" type="presOf" srcId="{7F184914-AD4B-48B5-8A14-05E84D532FA7}" destId="{8ADEE965-8FA5-4E84-B13F-24F3FC7C4699}" srcOrd="0" destOrd="0" presId="urn:microsoft.com/office/officeart/2005/8/layout/orgChart1"/>
    <dgm:cxn modelId="{4C430961-C562-432B-8D42-3FD50D6263DB}" type="presOf" srcId="{212FFAD4-A2F6-44CC-ACA4-74B6BD160D9A}" destId="{FE499260-4386-444E-B01E-AD25FC3C2EC1}" srcOrd="1" destOrd="0" presId="urn:microsoft.com/office/officeart/2005/8/layout/orgChart1"/>
    <dgm:cxn modelId="{3DADF598-6B5A-4A45-8335-48B9C7A0E6E2}" type="presOf" srcId="{2EFCDF14-BEF3-4716-A146-A834247C9013}" destId="{F627281B-C227-4FA4-AA3B-D09E67E5030F}" srcOrd="1" destOrd="0" presId="urn:microsoft.com/office/officeart/2005/8/layout/orgChart1"/>
    <dgm:cxn modelId="{1D6508C0-CFD5-415B-A35A-A1B5648E2F16}" type="presOf" srcId="{F77E9781-A431-4AAB-A817-60EE1785370B}" destId="{85C7F2B8-8985-45A5-B386-3C37397D8112}" srcOrd="1" destOrd="0" presId="urn:microsoft.com/office/officeart/2005/8/layout/orgChart1"/>
    <dgm:cxn modelId="{692C18CB-083B-43D9-9F57-B33E8152C599}" srcId="{F77E9781-A431-4AAB-A817-60EE1785370B}" destId="{0BADC284-B55B-4C93-826F-27E44C3D91DE}" srcOrd="1" destOrd="0" parTransId="{A4DF3DEC-70FC-4FF2-8ACA-3ABF097818E4}" sibTransId="{A0167242-553A-49BD-BD96-B34421E94D2C}"/>
    <dgm:cxn modelId="{A10DCC6C-36F6-4EC8-9B59-FE3FDAF6EF73}" type="presOf" srcId="{034DA528-D581-4C7E-8F94-6BE891C1D05B}" destId="{C47E72BD-D9E6-4C5D-8A0D-CA17D22E52EA}" srcOrd="0" destOrd="0" presId="urn:microsoft.com/office/officeart/2005/8/layout/orgChart1"/>
    <dgm:cxn modelId="{2AD83FF2-9F28-407A-908D-1FBB19A24399}" srcId="{CFE7C986-5B84-4375-83D7-E913FD5C2143}" destId="{3A23B1B7-A77D-423C-ABFC-8961107F4897}" srcOrd="0" destOrd="0" parTransId="{0E751CC4-C49B-4555-86E7-5B9583B07749}" sibTransId="{7D90D41F-5476-4429-AAC1-3B8FD225611E}"/>
    <dgm:cxn modelId="{34734585-4D3D-4C67-8BE8-03B90749B073}" type="presOf" srcId="{3F34E2C9-A493-4063-8986-024EAFA203EB}" destId="{FBFCEEE6-FE77-422F-BA5A-E4ED12CA8761}" srcOrd="0" destOrd="0" presId="urn:microsoft.com/office/officeart/2005/8/layout/orgChart1"/>
    <dgm:cxn modelId="{413EB55F-FCFF-4233-A168-58D80A9B65B3}" srcId="{CFE7C986-5B84-4375-83D7-E913FD5C2143}" destId="{464BCE4D-C3F9-4495-A28F-9E7CD913EFE9}" srcOrd="1" destOrd="0" parTransId="{7F184914-AD4B-48B5-8A14-05E84D532FA7}" sibTransId="{9836FAB8-ED1C-4900-BFAA-09D8D3419D00}"/>
    <dgm:cxn modelId="{09F0C2AA-B051-4DF2-81C1-C64A7506738E}" type="presOf" srcId="{1BA8E27A-C933-421E-9958-78B5EBDC8AD5}" destId="{08D93EDE-4073-4CB8-AC61-03081780CB44}" srcOrd="0" destOrd="0" presId="urn:microsoft.com/office/officeart/2005/8/layout/orgChart1"/>
    <dgm:cxn modelId="{7B9CC5FA-0F59-4C6F-B1E0-9A099C7BCB5F}" type="presOf" srcId="{AEA94C77-37B0-4BB3-A0A0-F0C974B29BD9}" destId="{8F92C001-C0C3-46B9-A9D7-66E4070A797E}" srcOrd="0" destOrd="0" presId="urn:microsoft.com/office/officeart/2005/8/layout/orgChart1"/>
    <dgm:cxn modelId="{C34ACE3C-8BCC-41CC-A904-31ADE3E096D7}" type="presOf" srcId="{2EFCDF14-BEF3-4716-A146-A834247C9013}" destId="{EAE9FD64-A446-40A9-A2AC-06C029EC655E}" srcOrd="0" destOrd="0" presId="urn:microsoft.com/office/officeart/2005/8/layout/orgChart1"/>
    <dgm:cxn modelId="{3198CD10-A4D1-4A93-8615-D71B5B2EDB2B}" type="presOf" srcId="{CFE7C986-5B84-4375-83D7-E913FD5C2143}" destId="{679D4772-FB5D-4958-A3AE-C1E0324C0078}" srcOrd="1" destOrd="0" presId="urn:microsoft.com/office/officeart/2005/8/layout/orgChart1"/>
    <dgm:cxn modelId="{6045B552-779D-454F-BA45-C9168A41E622}" type="presOf" srcId="{212FFAD4-A2F6-44CC-ACA4-74B6BD160D9A}" destId="{538F0D88-F0E7-43BE-A5B0-5B67DB8E5A30}" srcOrd="0" destOrd="0" presId="urn:microsoft.com/office/officeart/2005/8/layout/orgChart1"/>
    <dgm:cxn modelId="{90C1F4CB-A98F-44C2-8C2D-E33DBA53912D}" type="presOf" srcId="{F77E9781-A431-4AAB-A817-60EE1785370B}" destId="{B3865F6E-686D-499E-9011-6E6D2AB78816}" srcOrd="0" destOrd="0" presId="urn:microsoft.com/office/officeart/2005/8/layout/orgChart1"/>
    <dgm:cxn modelId="{3B0B4693-7778-4DF2-A365-C6B3EA8566C0}" type="presOf" srcId="{464BCE4D-C3F9-4495-A28F-9E7CD913EFE9}" destId="{A0EE60D8-6957-4338-AED7-62BCAA68F876}" srcOrd="0" destOrd="0" presId="urn:microsoft.com/office/officeart/2005/8/layout/orgChart1"/>
    <dgm:cxn modelId="{9150E4F2-0905-4602-9681-C9A424723D35}" type="presOf" srcId="{3A23B1B7-A77D-423C-ABFC-8961107F4897}" destId="{9FBC6A8F-37FB-4CBB-9431-D87012D507F9}" srcOrd="0" destOrd="0" presId="urn:microsoft.com/office/officeart/2005/8/layout/orgChart1"/>
    <dgm:cxn modelId="{6B8B0DBD-DFB9-4250-AEF9-F167E9D641D0}" type="presOf" srcId="{8AEFCCE3-6C76-4E05-82F9-25BBB967D604}" destId="{EA4D5D50-8FB3-49DB-BBB6-19FFE0F93950}" srcOrd="0" destOrd="0" presId="urn:microsoft.com/office/officeart/2005/8/layout/orgChart1"/>
    <dgm:cxn modelId="{642B1C7E-060F-4148-9B46-241F5221E540}" type="presOf" srcId="{36FAC06C-E255-49B3-AC2F-C8FD8706FAF5}" destId="{1F18CAA6-FE33-4D79-8648-AEF0E0FD6A45}" srcOrd="1" destOrd="0" presId="urn:microsoft.com/office/officeart/2005/8/layout/orgChart1"/>
    <dgm:cxn modelId="{74D18FD6-4A50-4745-A628-02DBACB340C4}" type="presOf" srcId="{A4DF3DEC-70FC-4FF2-8ACA-3ABF097818E4}" destId="{2E6E59BD-D03B-4B89-B905-CFB85E1AC070}" srcOrd="0" destOrd="0" presId="urn:microsoft.com/office/officeart/2005/8/layout/orgChart1"/>
    <dgm:cxn modelId="{730FB045-1C55-41B7-A320-A24B58B3459B}" srcId="{3F34E2C9-A493-4063-8986-024EAFA203EB}" destId="{0C964FD4-1ED6-4CF6-AA69-17841DD5FF47}" srcOrd="0" destOrd="0" parTransId="{8AEFCCE3-6C76-4E05-82F9-25BBB967D604}" sibTransId="{6F88447A-E2C9-40F7-9FF8-E978620815EC}"/>
    <dgm:cxn modelId="{E305471E-94EE-47EE-A85C-9BA2942C2AB1}" type="presParOf" srcId="{C47E72BD-D9E6-4C5D-8A0D-CA17D22E52EA}" destId="{68DB9A43-59E7-4413-B36C-2B190DD01F7D}" srcOrd="0" destOrd="0" presId="urn:microsoft.com/office/officeart/2005/8/layout/orgChart1"/>
    <dgm:cxn modelId="{C0BDE7CD-7404-47F8-96E1-CDB9282F2F05}" type="presParOf" srcId="{68DB9A43-59E7-4413-B36C-2B190DD01F7D}" destId="{575D05A9-5FC2-443A-B312-0B2A0EDF6451}" srcOrd="0" destOrd="0" presId="urn:microsoft.com/office/officeart/2005/8/layout/orgChart1"/>
    <dgm:cxn modelId="{306D2132-12E2-430C-9D07-B8012FD927E7}" type="presParOf" srcId="{575D05A9-5FC2-443A-B312-0B2A0EDF6451}" destId="{FBFCEEE6-FE77-422F-BA5A-E4ED12CA8761}" srcOrd="0" destOrd="0" presId="urn:microsoft.com/office/officeart/2005/8/layout/orgChart1"/>
    <dgm:cxn modelId="{3BFB47AF-C7E9-44BC-8412-417565806EA2}" type="presParOf" srcId="{575D05A9-5FC2-443A-B312-0B2A0EDF6451}" destId="{5A814623-B5D8-408C-8422-96CAB9D2508D}" srcOrd="1" destOrd="0" presId="urn:microsoft.com/office/officeart/2005/8/layout/orgChart1"/>
    <dgm:cxn modelId="{17893723-E080-4D13-B529-62EEA2BD9288}" type="presParOf" srcId="{68DB9A43-59E7-4413-B36C-2B190DD01F7D}" destId="{46D5682F-18CC-4C3D-9BBF-E106CFAB22CE}" srcOrd="1" destOrd="0" presId="urn:microsoft.com/office/officeart/2005/8/layout/orgChart1"/>
    <dgm:cxn modelId="{76797228-33A4-495C-B7D1-787C87ED03A4}" type="presParOf" srcId="{46D5682F-18CC-4C3D-9BBF-E106CFAB22CE}" destId="{EA4D5D50-8FB3-49DB-BBB6-19FFE0F93950}" srcOrd="0" destOrd="0" presId="urn:microsoft.com/office/officeart/2005/8/layout/orgChart1"/>
    <dgm:cxn modelId="{D330FBA7-4646-4B66-977D-C3466EBFE59D}" type="presParOf" srcId="{46D5682F-18CC-4C3D-9BBF-E106CFAB22CE}" destId="{AF466C99-CDFA-40FD-AF85-239E6A83F48E}" srcOrd="1" destOrd="0" presId="urn:microsoft.com/office/officeart/2005/8/layout/orgChart1"/>
    <dgm:cxn modelId="{D7BDDF76-627C-4C44-A7BC-2E6608F2B77F}" type="presParOf" srcId="{AF466C99-CDFA-40FD-AF85-239E6A83F48E}" destId="{29A8CE59-3AC3-458C-986B-5302E9332F58}" srcOrd="0" destOrd="0" presId="urn:microsoft.com/office/officeart/2005/8/layout/orgChart1"/>
    <dgm:cxn modelId="{49FCF867-4483-4DFD-AB84-218AA6B72BF8}" type="presParOf" srcId="{29A8CE59-3AC3-458C-986B-5302E9332F58}" destId="{49C3D788-F8BF-4554-95AA-E46E0169E226}" srcOrd="0" destOrd="0" presId="urn:microsoft.com/office/officeart/2005/8/layout/orgChart1"/>
    <dgm:cxn modelId="{A00E29D5-9086-4E8F-9A7F-C20FF9D74651}" type="presParOf" srcId="{29A8CE59-3AC3-458C-986B-5302E9332F58}" destId="{99E2BEC0-7D6B-4A70-A400-8397A215BF61}" srcOrd="1" destOrd="0" presId="urn:microsoft.com/office/officeart/2005/8/layout/orgChart1"/>
    <dgm:cxn modelId="{E87BCBBE-37AF-48A5-8C9A-07E6227C8158}" type="presParOf" srcId="{AF466C99-CDFA-40FD-AF85-239E6A83F48E}" destId="{B5D62EA3-2199-4141-B8B9-D65C25644115}" srcOrd="1" destOrd="0" presId="urn:microsoft.com/office/officeart/2005/8/layout/orgChart1"/>
    <dgm:cxn modelId="{676C2172-CDD6-48D5-BC1C-8AC49EE828CB}" type="presParOf" srcId="{B5D62EA3-2199-4141-B8B9-D65C25644115}" destId="{DE553E80-51DB-4D28-A020-4AE51F322C0F}" srcOrd="0" destOrd="0" presId="urn:microsoft.com/office/officeart/2005/8/layout/orgChart1"/>
    <dgm:cxn modelId="{5ECE61A4-2ABE-44B7-A89E-76C137682C90}" type="presParOf" srcId="{B5D62EA3-2199-4141-B8B9-D65C25644115}" destId="{479B95B9-19B9-4322-8AC6-61A28FAE5634}" srcOrd="1" destOrd="0" presId="urn:microsoft.com/office/officeart/2005/8/layout/orgChart1"/>
    <dgm:cxn modelId="{E322E8E6-9663-491B-9D66-8C57254152DB}" type="presParOf" srcId="{479B95B9-19B9-4322-8AC6-61A28FAE5634}" destId="{C3C23404-3EA3-4C35-B60F-EE5335CFD36B}" srcOrd="0" destOrd="0" presId="urn:microsoft.com/office/officeart/2005/8/layout/orgChart1"/>
    <dgm:cxn modelId="{782FB411-B174-4735-9A36-B64439363470}" type="presParOf" srcId="{C3C23404-3EA3-4C35-B60F-EE5335CFD36B}" destId="{538F0D88-F0E7-43BE-A5B0-5B67DB8E5A30}" srcOrd="0" destOrd="0" presId="urn:microsoft.com/office/officeart/2005/8/layout/orgChart1"/>
    <dgm:cxn modelId="{30C4D3E4-8425-4BBD-8DEC-E5EF280D4204}" type="presParOf" srcId="{C3C23404-3EA3-4C35-B60F-EE5335CFD36B}" destId="{FE499260-4386-444E-B01E-AD25FC3C2EC1}" srcOrd="1" destOrd="0" presId="urn:microsoft.com/office/officeart/2005/8/layout/orgChart1"/>
    <dgm:cxn modelId="{29315B7E-42AC-4B6A-AEB3-7C3149A348B1}" type="presParOf" srcId="{479B95B9-19B9-4322-8AC6-61A28FAE5634}" destId="{2AEA6B5F-05C9-4E0F-988A-05ADD70D7C9E}" srcOrd="1" destOrd="0" presId="urn:microsoft.com/office/officeart/2005/8/layout/orgChart1"/>
    <dgm:cxn modelId="{130D3619-3737-49BF-93C8-BA3A4B5FA72A}" type="presParOf" srcId="{479B95B9-19B9-4322-8AC6-61A28FAE5634}" destId="{97BC12D8-D12F-4C24-85CF-5E365556F90C}" srcOrd="2" destOrd="0" presId="urn:microsoft.com/office/officeart/2005/8/layout/orgChart1"/>
    <dgm:cxn modelId="{9DBCDA20-0A17-4C60-9CEC-B06053B658C0}" type="presParOf" srcId="{B5D62EA3-2199-4141-B8B9-D65C25644115}" destId="{DCD2EE7B-53FE-4113-ACF6-C86543D2D338}" srcOrd="2" destOrd="0" presId="urn:microsoft.com/office/officeart/2005/8/layout/orgChart1"/>
    <dgm:cxn modelId="{85521690-59D2-4ECB-804F-87F2E08481FA}" type="presParOf" srcId="{B5D62EA3-2199-4141-B8B9-D65C25644115}" destId="{CAC94384-B202-4712-924F-F17FCFE12540}" srcOrd="3" destOrd="0" presId="urn:microsoft.com/office/officeart/2005/8/layout/orgChart1"/>
    <dgm:cxn modelId="{E1BDC514-9CDF-48FC-B904-4FDAEA79BAD0}" type="presParOf" srcId="{CAC94384-B202-4712-924F-F17FCFE12540}" destId="{18A24BC2-C022-4074-A65E-9C7B6107CCC4}" srcOrd="0" destOrd="0" presId="urn:microsoft.com/office/officeart/2005/8/layout/orgChart1"/>
    <dgm:cxn modelId="{528F32F0-D893-4052-864F-1D1B6F004D05}" type="presParOf" srcId="{18A24BC2-C022-4074-A65E-9C7B6107CCC4}" destId="{56F7B23B-DAA8-4DE3-9CF7-37567167ADA2}" srcOrd="0" destOrd="0" presId="urn:microsoft.com/office/officeart/2005/8/layout/orgChart1"/>
    <dgm:cxn modelId="{6004CF8B-6EE2-4C7B-A2BC-866B2E0699D7}" type="presParOf" srcId="{18A24BC2-C022-4074-A65E-9C7B6107CCC4}" destId="{D9329577-2104-445C-9D0E-CB137185F50F}" srcOrd="1" destOrd="0" presId="urn:microsoft.com/office/officeart/2005/8/layout/orgChart1"/>
    <dgm:cxn modelId="{7DFA261F-586A-42FC-808E-1C4FC3193281}" type="presParOf" srcId="{CAC94384-B202-4712-924F-F17FCFE12540}" destId="{55B9FEA6-92B2-476F-A2AA-7DB4D65D7FEE}" srcOrd="1" destOrd="0" presId="urn:microsoft.com/office/officeart/2005/8/layout/orgChart1"/>
    <dgm:cxn modelId="{21CEB8AC-D503-4DB7-BBBF-23499FAB6373}" type="presParOf" srcId="{CAC94384-B202-4712-924F-F17FCFE12540}" destId="{ADFDAB20-396F-4A50-995A-48B9F6EBD157}" srcOrd="2" destOrd="0" presId="urn:microsoft.com/office/officeart/2005/8/layout/orgChart1"/>
    <dgm:cxn modelId="{D97A55D7-CEC0-47FA-98D1-3CBBD2BF7A5D}" type="presParOf" srcId="{B5D62EA3-2199-4141-B8B9-D65C25644115}" destId="{A0610F95-DC70-4137-92C5-03F88AAF6CD9}" srcOrd="4" destOrd="0" presId="urn:microsoft.com/office/officeart/2005/8/layout/orgChart1"/>
    <dgm:cxn modelId="{8181BEEE-BE26-4354-9DD0-7C9F3AAD7FCF}" type="presParOf" srcId="{B5D62EA3-2199-4141-B8B9-D65C25644115}" destId="{51FFD428-3A57-4A89-905E-86C09634FD47}" srcOrd="5" destOrd="0" presId="urn:microsoft.com/office/officeart/2005/8/layout/orgChart1"/>
    <dgm:cxn modelId="{9A804E21-8F7F-485B-964A-4B39AADEFE8D}" type="presParOf" srcId="{51FFD428-3A57-4A89-905E-86C09634FD47}" destId="{DDE0316C-C4E6-49CC-AAC5-32C60EC602CF}" srcOrd="0" destOrd="0" presId="urn:microsoft.com/office/officeart/2005/8/layout/orgChart1"/>
    <dgm:cxn modelId="{6FAC3B11-07A5-4A7B-AE51-827B7B0DF5BD}" type="presParOf" srcId="{DDE0316C-C4E6-49CC-AAC5-32C60EC602CF}" destId="{EAE9FD64-A446-40A9-A2AC-06C029EC655E}" srcOrd="0" destOrd="0" presId="urn:microsoft.com/office/officeart/2005/8/layout/orgChart1"/>
    <dgm:cxn modelId="{220BD9A5-9DBA-41A1-8BCC-274600DE432D}" type="presParOf" srcId="{DDE0316C-C4E6-49CC-AAC5-32C60EC602CF}" destId="{F627281B-C227-4FA4-AA3B-D09E67E5030F}" srcOrd="1" destOrd="0" presId="urn:microsoft.com/office/officeart/2005/8/layout/orgChart1"/>
    <dgm:cxn modelId="{86D8CDF5-FB76-49E7-9ED5-B52C0FED2D4B}" type="presParOf" srcId="{51FFD428-3A57-4A89-905E-86C09634FD47}" destId="{10E15BE6-8656-4344-9F4B-2756B93471C3}" srcOrd="1" destOrd="0" presId="urn:microsoft.com/office/officeart/2005/8/layout/orgChart1"/>
    <dgm:cxn modelId="{62D38366-5BA4-40E9-BA05-A2F364CD237F}" type="presParOf" srcId="{51FFD428-3A57-4A89-905E-86C09634FD47}" destId="{09118E43-4A01-44D8-950B-0E853D866867}" srcOrd="2" destOrd="0" presId="urn:microsoft.com/office/officeart/2005/8/layout/orgChart1"/>
    <dgm:cxn modelId="{3F12EECF-1B32-4B76-94B9-8A1071A62BCE}" type="presParOf" srcId="{AF466C99-CDFA-40FD-AF85-239E6A83F48E}" destId="{19ED1462-2441-438F-AA10-7B1E55302F4D}" srcOrd="2" destOrd="0" presId="urn:microsoft.com/office/officeart/2005/8/layout/orgChart1"/>
    <dgm:cxn modelId="{02CBFE1C-DEF8-4680-A547-5F7D634C7A17}" type="presParOf" srcId="{46D5682F-18CC-4C3D-9BBF-E106CFAB22CE}" destId="{8F92C001-C0C3-46B9-A9D7-66E4070A797E}" srcOrd="2" destOrd="0" presId="urn:microsoft.com/office/officeart/2005/8/layout/orgChart1"/>
    <dgm:cxn modelId="{09CFE59C-CF95-45A3-94C9-2E82B3584371}" type="presParOf" srcId="{46D5682F-18CC-4C3D-9BBF-E106CFAB22CE}" destId="{2CE28805-37BF-4139-9705-B5AEA0FFEF28}" srcOrd="3" destOrd="0" presId="urn:microsoft.com/office/officeart/2005/8/layout/orgChart1"/>
    <dgm:cxn modelId="{0B6931D0-7799-43B7-BA30-56AA8DE4D81F}" type="presParOf" srcId="{2CE28805-37BF-4139-9705-B5AEA0FFEF28}" destId="{CB85364D-C2D8-4A0D-BBBF-A66789B80A29}" srcOrd="0" destOrd="0" presId="urn:microsoft.com/office/officeart/2005/8/layout/orgChart1"/>
    <dgm:cxn modelId="{FF821062-BE3C-4066-B528-1DBD4FCD4C97}" type="presParOf" srcId="{CB85364D-C2D8-4A0D-BBBF-A66789B80A29}" destId="{92911150-1B88-4ACB-834C-1C9070D56C30}" srcOrd="0" destOrd="0" presId="urn:microsoft.com/office/officeart/2005/8/layout/orgChart1"/>
    <dgm:cxn modelId="{DC8B195D-C17D-4667-A3E0-C2102A4E5B49}" type="presParOf" srcId="{CB85364D-C2D8-4A0D-BBBF-A66789B80A29}" destId="{679D4772-FB5D-4958-A3AE-C1E0324C0078}" srcOrd="1" destOrd="0" presId="urn:microsoft.com/office/officeart/2005/8/layout/orgChart1"/>
    <dgm:cxn modelId="{299F8A38-E70F-431C-A76F-C605F68912B1}" type="presParOf" srcId="{2CE28805-37BF-4139-9705-B5AEA0FFEF28}" destId="{388153B9-5226-489A-8C91-548F1E32E071}" srcOrd="1" destOrd="0" presId="urn:microsoft.com/office/officeart/2005/8/layout/orgChart1"/>
    <dgm:cxn modelId="{8A16BE6E-E10A-4991-BE6D-85FFEBE8C83D}" type="presParOf" srcId="{388153B9-5226-489A-8C91-548F1E32E071}" destId="{0712036B-5EBA-4817-BA88-8980D5CE55F9}" srcOrd="0" destOrd="0" presId="urn:microsoft.com/office/officeart/2005/8/layout/orgChart1"/>
    <dgm:cxn modelId="{CC2E2DE8-6D60-48C5-B78E-0BB26DD3AB30}" type="presParOf" srcId="{388153B9-5226-489A-8C91-548F1E32E071}" destId="{2E2E2959-E4AB-474B-B0CF-2A367F5C4937}" srcOrd="1" destOrd="0" presId="urn:microsoft.com/office/officeart/2005/8/layout/orgChart1"/>
    <dgm:cxn modelId="{EBFA8598-0A6A-4AAC-9928-AB7DA6609E60}" type="presParOf" srcId="{2E2E2959-E4AB-474B-B0CF-2A367F5C4937}" destId="{FDB1AEE0-0D87-437D-8325-9735C31A1A7E}" srcOrd="0" destOrd="0" presId="urn:microsoft.com/office/officeart/2005/8/layout/orgChart1"/>
    <dgm:cxn modelId="{13B735EA-34C7-404D-8EE2-502D1BC9DB33}" type="presParOf" srcId="{FDB1AEE0-0D87-437D-8325-9735C31A1A7E}" destId="{9FBC6A8F-37FB-4CBB-9431-D87012D507F9}" srcOrd="0" destOrd="0" presId="urn:microsoft.com/office/officeart/2005/8/layout/orgChart1"/>
    <dgm:cxn modelId="{4E2A072C-1B60-438C-BA21-56854A7F3D80}" type="presParOf" srcId="{FDB1AEE0-0D87-437D-8325-9735C31A1A7E}" destId="{D654A18F-A37B-4BED-ACA5-68CDFFED6353}" srcOrd="1" destOrd="0" presId="urn:microsoft.com/office/officeart/2005/8/layout/orgChart1"/>
    <dgm:cxn modelId="{DC6345CC-1DA5-44D9-899C-8C75E01EB0A8}" type="presParOf" srcId="{2E2E2959-E4AB-474B-B0CF-2A367F5C4937}" destId="{A2996B35-D2E6-4E56-9747-0FBDE33A7589}" srcOrd="1" destOrd="0" presId="urn:microsoft.com/office/officeart/2005/8/layout/orgChart1"/>
    <dgm:cxn modelId="{7719374B-44B1-49F4-9A18-7DEF2D1EB1F6}" type="presParOf" srcId="{2E2E2959-E4AB-474B-B0CF-2A367F5C4937}" destId="{6989BC69-D5B4-4FF5-9731-060A9CEDB7A0}" srcOrd="2" destOrd="0" presId="urn:microsoft.com/office/officeart/2005/8/layout/orgChart1"/>
    <dgm:cxn modelId="{F1C7D637-227E-486A-8DD0-0354BD97500A}" type="presParOf" srcId="{388153B9-5226-489A-8C91-548F1E32E071}" destId="{8ADEE965-8FA5-4E84-B13F-24F3FC7C4699}" srcOrd="2" destOrd="0" presId="urn:microsoft.com/office/officeart/2005/8/layout/orgChart1"/>
    <dgm:cxn modelId="{5FE3A324-CD48-4BA0-90CA-4FE264ACA8AC}" type="presParOf" srcId="{388153B9-5226-489A-8C91-548F1E32E071}" destId="{377B59D3-2842-4721-800B-EE81819A69A6}" srcOrd="3" destOrd="0" presId="urn:microsoft.com/office/officeart/2005/8/layout/orgChart1"/>
    <dgm:cxn modelId="{06DD5B7D-9D9F-409C-8E11-A2F38AE0F170}" type="presParOf" srcId="{377B59D3-2842-4721-800B-EE81819A69A6}" destId="{C0DD2298-760A-451D-AA4E-5459E13FCDC4}" srcOrd="0" destOrd="0" presId="urn:microsoft.com/office/officeart/2005/8/layout/orgChart1"/>
    <dgm:cxn modelId="{33B994F8-964D-4A33-AB33-2D5125D732F3}" type="presParOf" srcId="{C0DD2298-760A-451D-AA4E-5459E13FCDC4}" destId="{A0EE60D8-6957-4338-AED7-62BCAA68F876}" srcOrd="0" destOrd="0" presId="urn:microsoft.com/office/officeart/2005/8/layout/orgChart1"/>
    <dgm:cxn modelId="{6B50DB35-6DE9-44BB-806A-6C93D2F5DD08}" type="presParOf" srcId="{C0DD2298-760A-451D-AA4E-5459E13FCDC4}" destId="{1E5D61D9-8954-49F9-ADEB-5D30F4C8D9C9}" srcOrd="1" destOrd="0" presId="urn:microsoft.com/office/officeart/2005/8/layout/orgChart1"/>
    <dgm:cxn modelId="{085923F9-143D-4D79-9459-2FFD4068AF48}" type="presParOf" srcId="{377B59D3-2842-4721-800B-EE81819A69A6}" destId="{D02C09E1-8706-4C96-B621-9D1B3BA06033}" srcOrd="1" destOrd="0" presId="urn:microsoft.com/office/officeart/2005/8/layout/orgChart1"/>
    <dgm:cxn modelId="{74255C99-2D65-4745-AB37-36A0F8C489C4}" type="presParOf" srcId="{377B59D3-2842-4721-800B-EE81819A69A6}" destId="{B8F01DB3-D828-4D36-AEFC-F6AE82C0CBD2}" srcOrd="2" destOrd="0" presId="urn:microsoft.com/office/officeart/2005/8/layout/orgChart1"/>
    <dgm:cxn modelId="{6B43DBB0-DD50-41AD-9C60-B0AFF7099FBC}" type="presParOf" srcId="{2CE28805-37BF-4139-9705-B5AEA0FFEF28}" destId="{0F26CE35-4E01-4123-9A21-72F303887855}" srcOrd="2" destOrd="0" presId="urn:microsoft.com/office/officeart/2005/8/layout/orgChart1"/>
    <dgm:cxn modelId="{FAE29824-1382-46E8-B378-1C075330A225}" type="presParOf" srcId="{46D5682F-18CC-4C3D-9BBF-E106CFAB22CE}" destId="{1B605362-9350-4869-867A-922FE45967DD}" srcOrd="4" destOrd="0" presId="urn:microsoft.com/office/officeart/2005/8/layout/orgChart1"/>
    <dgm:cxn modelId="{7C9DAF6C-8075-41FF-ABC7-BF22B6436318}" type="presParOf" srcId="{46D5682F-18CC-4C3D-9BBF-E106CFAB22CE}" destId="{6F5812DA-6580-4DB1-822F-F89237551575}" srcOrd="5" destOrd="0" presId="urn:microsoft.com/office/officeart/2005/8/layout/orgChart1"/>
    <dgm:cxn modelId="{EF12C125-6CF0-4D5C-9AE8-40AF65868459}" type="presParOf" srcId="{6F5812DA-6580-4DB1-822F-F89237551575}" destId="{2433B8FA-1D74-4E22-9B6A-09A203DF51FB}" srcOrd="0" destOrd="0" presId="urn:microsoft.com/office/officeart/2005/8/layout/orgChart1"/>
    <dgm:cxn modelId="{50E351F8-432D-4467-9792-97F9C9FCF7FE}" type="presParOf" srcId="{2433B8FA-1D74-4E22-9B6A-09A203DF51FB}" destId="{B3865F6E-686D-499E-9011-6E6D2AB78816}" srcOrd="0" destOrd="0" presId="urn:microsoft.com/office/officeart/2005/8/layout/orgChart1"/>
    <dgm:cxn modelId="{45AEC6B8-EC94-4265-ACF8-FF5F6E5D3000}" type="presParOf" srcId="{2433B8FA-1D74-4E22-9B6A-09A203DF51FB}" destId="{85C7F2B8-8985-45A5-B386-3C37397D8112}" srcOrd="1" destOrd="0" presId="urn:microsoft.com/office/officeart/2005/8/layout/orgChart1"/>
    <dgm:cxn modelId="{7DE63949-ED79-4BC8-9938-7BEBA4CB4AC1}" type="presParOf" srcId="{6F5812DA-6580-4DB1-822F-F89237551575}" destId="{B28ED47E-5780-4D10-84AD-70BBC9F1ED0F}" srcOrd="1" destOrd="0" presId="urn:microsoft.com/office/officeart/2005/8/layout/orgChart1"/>
    <dgm:cxn modelId="{280E78E6-EF93-432B-8C48-D31BD58E3097}" type="presParOf" srcId="{B28ED47E-5780-4D10-84AD-70BBC9F1ED0F}" destId="{11B5416D-B5A1-4E31-A1F3-B5D42BE893AE}" srcOrd="0" destOrd="0" presId="urn:microsoft.com/office/officeart/2005/8/layout/orgChart1"/>
    <dgm:cxn modelId="{E60C7025-7808-4AE7-84BC-F0CB569B8C78}" type="presParOf" srcId="{B28ED47E-5780-4D10-84AD-70BBC9F1ED0F}" destId="{5B3C9E0E-9EA3-4C6C-A005-253FD190C4C2}" srcOrd="1" destOrd="0" presId="urn:microsoft.com/office/officeart/2005/8/layout/orgChart1"/>
    <dgm:cxn modelId="{E2509EB8-BDDF-4363-9368-07AECA91371D}" type="presParOf" srcId="{5B3C9E0E-9EA3-4C6C-A005-253FD190C4C2}" destId="{48817A69-D73D-4DB3-A28C-0EFB218F8404}" srcOrd="0" destOrd="0" presId="urn:microsoft.com/office/officeart/2005/8/layout/orgChart1"/>
    <dgm:cxn modelId="{9DC92917-6591-410A-836B-43F39FC6223C}" type="presParOf" srcId="{48817A69-D73D-4DB3-A28C-0EFB218F8404}" destId="{8141A8C2-D215-4AFF-B245-823C6784887E}" srcOrd="0" destOrd="0" presId="urn:microsoft.com/office/officeart/2005/8/layout/orgChart1"/>
    <dgm:cxn modelId="{71CAF631-F33C-48A1-B1BB-89FC5DDD307F}" type="presParOf" srcId="{48817A69-D73D-4DB3-A28C-0EFB218F8404}" destId="{1F18CAA6-FE33-4D79-8648-AEF0E0FD6A45}" srcOrd="1" destOrd="0" presId="urn:microsoft.com/office/officeart/2005/8/layout/orgChart1"/>
    <dgm:cxn modelId="{92F8AF32-498A-4985-AFC3-FA204D457037}" type="presParOf" srcId="{5B3C9E0E-9EA3-4C6C-A005-253FD190C4C2}" destId="{2F4BBA26-22C2-47D9-BE51-3756CC8F1909}" srcOrd="1" destOrd="0" presId="urn:microsoft.com/office/officeart/2005/8/layout/orgChart1"/>
    <dgm:cxn modelId="{657FAE51-C6B0-4EED-A263-08DEFB585536}" type="presParOf" srcId="{5B3C9E0E-9EA3-4C6C-A005-253FD190C4C2}" destId="{CCFDCE75-1EE7-4325-85BB-A4CF4BB8DB45}" srcOrd="2" destOrd="0" presId="urn:microsoft.com/office/officeart/2005/8/layout/orgChart1"/>
    <dgm:cxn modelId="{6952C1D5-BD12-40E8-8C2D-9E0A3CAC48B3}" type="presParOf" srcId="{B28ED47E-5780-4D10-84AD-70BBC9F1ED0F}" destId="{2E6E59BD-D03B-4B89-B905-CFB85E1AC070}" srcOrd="2" destOrd="0" presId="urn:microsoft.com/office/officeart/2005/8/layout/orgChart1"/>
    <dgm:cxn modelId="{03B5F491-9448-4895-AAA1-2FEA020CD0F1}" type="presParOf" srcId="{B28ED47E-5780-4D10-84AD-70BBC9F1ED0F}" destId="{064C5F9C-4B3A-485F-B40D-6C98A62E6300}" srcOrd="3" destOrd="0" presId="urn:microsoft.com/office/officeart/2005/8/layout/orgChart1"/>
    <dgm:cxn modelId="{31AB795A-5ECE-4795-8639-5DE68A7928A2}" type="presParOf" srcId="{064C5F9C-4B3A-485F-B40D-6C98A62E6300}" destId="{3165CF67-081D-4099-BE1D-6C46ED422EA8}" srcOrd="0" destOrd="0" presId="urn:microsoft.com/office/officeart/2005/8/layout/orgChart1"/>
    <dgm:cxn modelId="{322C683F-84AF-46B8-B39D-A0E55FAF26C9}" type="presParOf" srcId="{3165CF67-081D-4099-BE1D-6C46ED422EA8}" destId="{AE7741FD-7114-496D-8F40-FB22754D11BF}" srcOrd="0" destOrd="0" presId="urn:microsoft.com/office/officeart/2005/8/layout/orgChart1"/>
    <dgm:cxn modelId="{A1DB6B48-1F4C-44D5-B8AA-C7AC6AD06073}" type="presParOf" srcId="{3165CF67-081D-4099-BE1D-6C46ED422EA8}" destId="{18698D99-92F9-465B-937E-1B3BBC140455}" srcOrd="1" destOrd="0" presId="urn:microsoft.com/office/officeart/2005/8/layout/orgChart1"/>
    <dgm:cxn modelId="{888EF2D0-7862-4160-A178-8C511EE1800D}" type="presParOf" srcId="{064C5F9C-4B3A-485F-B40D-6C98A62E6300}" destId="{2F847B46-10C7-42F9-82E5-96C7B18CDA7D}" srcOrd="1" destOrd="0" presId="urn:microsoft.com/office/officeart/2005/8/layout/orgChart1"/>
    <dgm:cxn modelId="{7559BF79-4C0C-41B1-AA93-87AB0BFDEF37}" type="presParOf" srcId="{064C5F9C-4B3A-485F-B40D-6C98A62E6300}" destId="{8162849F-7D56-4318-A307-966B195A057F}" srcOrd="2" destOrd="0" presId="urn:microsoft.com/office/officeart/2005/8/layout/orgChart1"/>
    <dgm:cxn modelId="{90EDFBD9-3C64-4F5F-8EBD-4AC2D12CB9CC}" type="presParOf" srcId="{B28ED47E-5780-4D10-84AD-70BBC9F1ED0F}" destId="{08D93EDE-4073-4CB8-AC61-03081780CB44}" srcOrd="4" destOrd="0" presId="urn:microsoft.com/office/officeart/2005/8/layout/orgChart1"/>
    <dgm:cxn modelId="{A4093682-AD61-46F7-B574-222E876B2DBD}" type="presParOf" srcId="{B28ED47E-5780-4D10-84AD-70BBC9F1ED0F}" destId="{5B46D606-DAC7-4659-9254-D3CD727998A6}" srcOrd="5" destOrd="0" presId="urn:microsoft.com/office/officeart/2005/8/layout/orgChart1"/>
    <dgm:cxn modelId="{4F931A35-0475-4F45-BDD5-B88EC06AD603}" type="presParOf" srcId="{5B46D606-DAC7-4659-9254-D3CD727998A6}" destId="{4F752F0E-B23B-4C9E-B588-7A04B003C5E7}" srcOrd="0" destOrd="0" presId="urn:microsoft.com/office/officeart/2005/8/layout/orgChart1"/>
    <dgm:cxn modelId="{64ACDC22-8629-464C-A22D-7987A62678DF}" type="presParOf" srcId="{4F752F0E-B23B-4C9E-B588-7A04B003C5E7}" destId="{61E1DA4D-4AC8-42BD-8881-F6062A01DE56}" srcOrd="0" destOrd="0" presId="urn:microsoft.com/office/officeart/2005/8/layout/orgChart1"/>
    <dgm:cxn modelId="{56031BAE-3BDD-4602-930F-3DA16310456F}" type="presParOf" srcId="{4F752F0E-B23B-4C9E-B588-7A04B003C5E7}" destId="{B97E0999-DEAF-41B3-985B-A3B03CEF5737}" srcOrd="1" destOrd="0" presId="urn:microsoft.com/office/officeart/2005/8/layout/orgChart1"/>
    <dgm:cxn modelId="{2C8226AD-D7ED-4822-BBD3-40F4F91B7496}" type="presParOf" srcId="{5B46D606-DAC7-4659-9254-D3CD727998A6}" destId="{34529F22-3153-4B78-98E9-3BCD5369F8E9}" srcOrd="1" destOrd="0" presId="urn:microsoft.com/office/officeart/2005/8/layout/orgChart1"/>
    <dgm:cxn modelId="{CE338913-918F-4528-90F7-2804D1798550}" type="presParOf" srcId="{5B46D606-DAC7-4659-9254-D3CD727998A6}" destId="{EDB7B354-1ED6-4F96-B611-D43D7F2AF7AE}" srcOrd="2" destOrd="0" presId="urn:microsoft.com/office/officeart/2005/8/layout/orgChart1"/>
    <dgm:cxn modelId="{4142C21D-9ADD-464A-9F7D-F4967F6F2166}" type="presParOf" srcId="{6F5812DA-6580-4DB1-822F-F89237551575}" destId="{B07EE459-4278-4185-81EE-86D4342574FD}" srcOrd="2" destOrd="0" presId="urn:microsoft.com/office/officeart/2005/8/layout/orgChart1"/>
    <dgm:cxn modelId="{F379953C-E5F4-40EA-8B85-F46325600C3B}" type="presParOf" srcId="{68DB9A43-59E7-4413-B36C-2B190DD01F7D}" destId="{90C6C78E-5887-4914-8BC1-FF055A9F22B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846C7CC-C13B-49F5-8708-066867B5661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545AA1A7-CE6E-4E47-BE7C-9EEF47E5EFA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Анализ документов 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-"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 изучение предметов, предназначенных для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передачи или хранения криминологической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информации по отдельных их признакам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-"/>
            <a:tabLst/>
          </a:pPr>
          <a:endParaRPr kumimoji="0" lang="ru-RU" altLang="ru-RU" b="1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5F8443EB-D7F4-4D41-8F3A-1D434E8DD6A9}" type="parTrans" cxnId="{9D06D6FC-E2C4-479D-A934-2406AC0B5406}">
      <dgm:prSet/>
      <dgm:spPr/>
    </dgm:pt>
    <dgm:pt modelId="{DFDAC62B-77F7-4807-8456-C71A99517CE0}" type="sibTrans" cxnId="{9D06D6FC-E2C4-479D-A934-2406AC0B5406}">
      <dgm:prSet/>
      <dgm:spPr/>
    </dgm:pt>
    <dgm:pt modelId="{B5751159-1A8C-41BD-AFFC-B1EB397B51F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виды анализа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6356E0CF-1A82-4F18-B0C8-AB26C8A4F1A3}" type="parTrans" cxnId="{3D3DA154-8338-4E9F-86B4-314D0D2E3A53}">
      <dgm:prSet/>
      <dgm:spPr/>
    </dgm:pt>
    <dgm:pt modelId="{B8CFB2B7-136E-4BF3-9087-605D0E9BB97B}" type="sibTrans" cxnId="{3D3DA154-8338-4E9F-86B4-314D0D2E3A53}">
      <dgm:prSet/>
      <dgm:spPr/>
    </dgm:pt>
    <dgm:pt modelId="{4066E7A1-4990-47A3-AC72-350344FC056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контент-анализ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E7686B1A-18E6-4D7C-9733-52E8B8BD12C1}" type="parTrans" cxnId="{7973FB49-B259-4D76-A506-71E923FE53CF}">
      <dgm:prSet/>
      <dgm:spPr/>
    </dgm:pt>
    <dgm:pt modelId="{49E6D385-B472-4708-BF68-2C6CC2B99616}" type="sibTrans" cxnId="{7973FB49-B259-4D76-A506-71E923FE53CF}">
      <dgm:prSet/>
      <dgm:spPr/>
    </dgm:pt>
    <dgm:pt modelId="{0D011390-FCDB-46E0-B2BA-EFE3B3843DB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логический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8C0EAE35-5C88-496B-9BF4-89AA4BB7DA9D}" type="parTrans" cxnId="{4ECF6443-105F-4983-972A-40399C68D4AC}">
      <dgm:prSet/>
      <dgm:spPr/>
    </dgm:pt>
    <dgm:pt modelId="{951782AC-7721-48D2-ACE1-FD68668A08C9}" type="sibTrans" cxnId="{4ECF6443-105F-4983-972A-40399C68D4AC}">
      <dgm:prSet/>
      <dgm:spPr/>
    </dgm:pt>
    <dgm:pt modelId="{3A553347-302E-4D45-8D4E-65F1CE3C2EE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исторический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D303D3AF-CF66-41B9-9380-03FD1F7C41B7}" type="parTrans" cxnId="{9F2338B5-16BE-4027-828F-C89B4CDC74D6}">
      <dgm:prSet/>
      <dgm:spPr/>
    </dgm:pt>
    <dgm:pt modelId="{7FE7EE7E-A4F6-4584-8E60-AA9807E23074}" type="sibTrans" cxnId="{9F2338B5-16BE-4027-828F-C89B4CDC74D6}">
      <dgm:prSet/>
      <dgm:spPr/>
    </dgm:pt>
    <dgm:pt modelId="{78583F3A-A2A7-49B2-BF64-350E0AFE68C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сравнение и сопоставление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0E6155FD-35E4-450E-9B41-16A8C89D6364}" type="parTrans" cxnId="{09E5A99E-0E48-4CDF-A526-E6689B736D03}">
      <dgm:prSet/>
      <dgm:spPr/>
    </dgm:pt>
    <dgm:pt modelId="{68A01D4F-FFBA-4227-AFAD-9171B6CAF985}" type="sibTrans" cxnId="{09E5A99E-0E48-4CDF-A526-E6689B736D03}">
      <dgm:prSet/>
      <dgm:spPr/>
    </dgm:pt>
    <dgm:pt modelId="{1309890A-D3D3-4174-9228-7D6392C3A84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системный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BAD73966-EE46-40E3-9DC5-CCA689F16C46}" type="parTrans" cxnId="{6005618B-F309-46E2-9EBB-151E3FF47CB7}">
      <dgm:prSet/>
      <dgm:spPr/>
    </dgm:pt>
    <dgm:pt modelId="{DE04C3B6-6A4C-4200-97AE-92640B8C1CFE}" type="sibTrans" cxnId="{6005618B-F309-46E2-9EBB-151E3FF47CB7}">
      <dgm:prSet/>
      <dgm:spPr/>
    </dgm:pt>
    <dgm:pt modelId="{FFDF5997-588B-431B-ABB2-B9FE0C5FACC0}" type="pres">
      <dgm:prSet presAssocID="{F846C7CC-C13B-49F5-8708-066867B5661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998EAD6-68C3-48FF-8930-0342AFB4ABCD}" type="pres">
      <dgm:prSet presAssocID="{545AA1A7-CE6E-4E47-BE7C-9EEF47E5EFA0}" presName="hierRoot1" presStyleCnt="0">
        <dgm:presLayoutVars>
          <dgm:hierBranch/>
        </dgm:presLayoutVars>
      </dgm:prSet>
      <dgm:spPr/>
    </dgm:pt>
    <dgm:pt modelId="{D3E33A53-CBC5-4123-A938-AE45A5C1C9F1}" type="pres">
      <dgm:prSet presAssocID="{545AA1A7-CE6E-4E47-BE7C-9EEF47E5EFA0}" presName="rootComposite1" presStyleCnt="0"/>
      <dgm:spPr/>
    </dgm:pt>
    <dgm:pt modelId="{D4AC7292-57DB-43A8-832E-2C1156F56FC0}" type="pres">
      <dgm:prSet presAssocID="{545AA1A7-CE6E-4E47-BE7C-9EEF47E5EFA0}" presName="rootText1" presStyleLbl="node0" presStyleIdx="0" presStyleCnt="1">
        <dgm:presLayoutVars>
          <dgm:chPref val="3"/>
        </dgm:presLayoutVars>
      </dgm:prSet>
      <dgm:spPr/>
    </dgm:pt>
    <dgm:pt modelId="{0A0E502E-FA48-4228-90CA-8F33AAB372F6}" type="pres">
      <dgm:prSet presAssocID="{545AA1A7-CE6E-4E47-BE7C-9EEF47E5EFA0}" presName="rootConnector1" presStyleLbl="node1" presStyleIdx="0" presStyleCnt="0"/>
      <dgm:spPr/>
    </dgm:pt>
    <dgm:pt modelId="{FBEAC95E-43DE-4AC9-BEC3-307B3506A949}" type="pres">
      <dgm:prSet presAssocID="{545AA1A7-CE6E-4E47-BE7C-9EEF47E5EFA0}" presName="hierChild2" presStyleCnt="0"/>
      <dgm:spPr/>
    </dgm:pt>
    <dgm:pt modelId="{5C237D44-2ED2-4C8E-97A6-799A2651AC18}" type="pres">
      <dgm:prSet presAssocID="{6356E0CF-1A82-4F18-B0C8-AB26C8A4F1A3}" presName="Name35" presStyleLbl="parChTrans1D2" presStyleIdx="0" presStyleCnt="1"/>
      <dgm:spPr/>
    </dgm:pt>
    <dgm:pt modelId="{F9B3889C-57D6-4BAD-BC01-DC80E99BB133}" type="pres">
      <dgm:prSet presAssocID="{B5751159-1A8C-41BD-AFFC-B1EB397B51F4}" presName="hierRoot2" presStyleCnt="0">
        <dgm:presLayoutVars>
          <dgm:hierBranch val="l"/>
        </dgm:presLayoutVars>
      </dgm:prSet>
      <dgm:spPr/>
    </dgm:pt>
    <dgm:pt modelId="{D4531FC7-0E2F-4F9C-A51A-126895115572}" type="pres">
      <dgm:prSet presAssocID="{B5751159-1A8C-41BD-AFFC-B1EB397B51F4}" presName="rootComposite" presStyleCnt="0"/>
      <dgm:spPr/>
    </dgm:pt>
    <dgm:pt modelId="{83CD1A6D-6CDA-4C83-9B36-6ABA620C0257}" type="pres">
      <dgm:prSet presAssocID="{B5751159-1A8C-41BD-AFFC-B1EB397B51F4}" presName="rootText" presStyleLbl="node2" presStyleIdx="0" presStyleCnt="1">
        <dgm:presLayoutVars>
          <dgm:chPref val="3"/>
        </dgm:presLayoutVars>
      </dgm:prSet>
      <dgm:spPr/>
    </dgm:pt>
    <dgm:pt modelId="{BC1669DE-8B49-42BD-A45D-89597D509CF0}" type="pres">
      <dgm:prSet presAssocID="{B5751159-1A8C-41BD-AFFC-B1EB397B51F4}" presName="rootConnector" presStyleLbl="node2" presStyleIdx="0" presStyleCnt="1"/>
      <dgm:spPr/>
    </dgm:pt>
    <dgm:pt modelId="{E03A2F57-7FC3-4097-9D02-AD5A18254B44}" type="pres">
      <dgm:prSet presAssocID="{B5751159-1A8C-41BD-AFFC-B1EB397B51F4}" presName="hierChild4" presStyleCnt="0"/>
      <dgm:spPr/>
    </dgm:pt>
    <dgm:pt modelId="{FCBF3FA0-AD51-4075-BA7A-62E22345D4F8}" type="pres">
      <dgm:prSet presAssocID="{E7686B1A-18E6-4D7C-9733-52E8B8BD12C1}" presName="Name50" presStyleLbl="parChTrans1D3" presStyleIdx="0" presStyleCnt="5"/>
      <dgm:spPr/>
    </dgm:pt>
    <dgm:pt modelId="{DB9ADA5E-D650-4B5D-B2E8-CA86A609FCCE}" type="pres">
      <dgm:prSet presAssocID="{4066E7A1-4990-47A3-AC72-350344FC056D}" presName="hierRoot2" presStyleCnt="0">
        <dgm:presLayoutVars>
          <dgm:hierBranch val="r"/>
        </dgm:presLayoutVars>
      </dgm:prSet>
      <dgm:spPr/>
    </dgm:pt>
    <dgm:pt modelId="{8AE0B9D3-0432-43CD-A1C5-6DBF31BD3C06}" type="pres">
      <dgm:prSet presAssocID="{4066E7A1-4990-47A3-AC72-350344FC056D}" presName="rootComposite" presStyleCnt="0"/>
      <dgm:spPr/>
    </dgm:pt>
    <dgm:pt modelId="{5243D72A-DED1-408B-B186-CE014B4873A4}" type="pres">
      <dgm:prSet presAssocID="{4066E7A1-4990-47A3-AC72-350344FC056D}" presName="rootText" presStyleLbl="node3" presStyleIdx="0" presStyleCnt="5">
        <dgm:presLayoutVars>
          <dgm:chPref val="3"/>
        </dgm:presLayoutVars>
      </dgm:prSet>
      <dgm:spPr/>
    </dgm:pt>
    <dgm:pt modelId="{0B839403-8BC0-46A0-A918-89D220B40675}" type="pres">
      <dgm:prSet presAssocID="{4066E7A1-4990-47A3-AC72-350344FC056D}" presName="rootConnector" presStyleLbl="node3" presStyleIdx="0" presStyleCnt="5"/>
      <dgm:spPr/>
    </dgm:pt>
    <dgm:pt modelId="{9A657279-093D-4E14-AF59-B8D85ED6410D}" type="pres">
      <dgm:prSet presAssocID="{4066E7A1-4990-47A3-AC72-350344FC056D}" presName="hierChild4" presStyleCnt="0"/>
      <dgm:spPr/>
    </dgm:pt>
    <dgm:pt modelId="{B5F98B7B-C42F-4F08-8625-E80E8DCB5A68}" type="pres">
      <dgm:prSet presAssocID="{4066E7A1-4990-47A3-AC72-350344FC056D}" presName="hierChild5" presStyleCnt="0"/>
      <dgm:spPr/>
    </dgm:pt>
    <dgm:pt modelId="{5C1E3CA4-61AA-4A54-931D-B5C893287679}" type="pres">
      <dgm:prSet presAssocID="{8C0EAE35-5C88-496B-9BF4-89AA4BB7DA9D}" presName="Name50" presStyleLbl="parChTrans1D3" presStyleIdx="1" presStyleCnt="5"/>
      <dgm:spPr/>
    </dgm:pt>
    <dgm:pt modelId="{CDB45AE3-C68B-4F02-B6DD-17FA9349A481}" type="pres">
      <dgm:prSet presAssocID="{0D011390-FCDB-46E0-B2BA-EFE3B3843DB4}" presName="hierRoot2" presStyleCnt="0">
        <dgm:presLayoutVars>
          <dgm:hierBranch val="r"/>
        </dgm:presLayoutVars>
      </dgm:prSet>
      <dgm:spPr/>
    </dgm:pt>
    <dgm:pt modelId="{1A00F429-540E-40E6-9291-6F267D780BC0}" type="pres">
      <dgm:prSet presAssocID="{0D011390-FCDB-46E0-B2BA-EFE3B3843DB4}" presName="rootComposite" presStyleCnt="0"/>
      <dgm:spPr/>
    </dgm:pt>
    <dgm:pt modelId="{B8247E25-39AF-4A5B-8716-BA97E4D651B1}" type="pres">
      <dgm:prSet presAssocID="{0D011390-FCDB-46E0-B2BA-EFE3B3843DB4}" presName="rootText" presStyleLbl="node3" presStyleIdx="1" presStyleCnt="5">
        <dgm:presLayoutVars>
          <dgm:chPref val="3"/>
        </dgm:presLayoutVars>
      </dgm:prSet>
      <dgm:spPr/>
    </dgm:pt>
    <dgm:pt modelId="{2A86F5F8-5EFE-4B9D-B141-08EC814BB3F7}" type="pres">
      <dgm:prSet presAssocID="{0D011390-FCDB-46E0-B2BA-EFE3B3843DB4}" presName="rootConnector" presStyleLbl="node3" presStyleIdx="1" presStyleCnt="5"/>
      <dgm:spPr/>
    </dgm:pt>
    <dgm:pt modelId="{CB1F3F9D-9CA4-4F25-AD25-2F89EEC41B05}" type="pres">
      <dgm:prSet presAssocID="{0D011390-FCDB-46E0-B2BA-EFE3B3843DB4}" presName="hierChild4" presStyleCnt="0"/>
      <dgm:spPr/>
    </dgm:pt>
    <dgm:pt modelId="{073B5870-EB62-440B-B0DD-C71A9CA9383D}" type="pres">
      <dgm:prSet presAssocID="{0D011390-FCDB-46E0-B2BA-EFE3B3843DB4}" presName="hierChild5" presStyleCnt="0"/>
      <dgm:spPr/>
    </dgm:pt>
    <dgm:pt modelId="{2B02D251-26DE-4ECE-A638-6CC527550E44}" type="pres">
      <dgm:prSet presAssocID="{D303D3AF-CF66-41B9-9380-03FD1F7C41B7}" presName="Name50" presStyleLbl="parChTrans1D3" presStyleIdx="2" presStyleCnt="5"/>
      <dgm:spPr/>
    </dgm:pt>
    <dgm:pt modelId="{12E7FC1C-B206-40A8-99D1-4C29D56611BD}" type="pres">
      <dgm:prSet presAssocID="{3A553347-302E-4D45-8D4E-65F1CE3C2EEC}" presName="hierRoot2" presStyleCnt="0">
        <dgm:presLayoutVars>
          <dgm:hierBranch val="r"/>
        </dgm:presLayoutVars>
      </dgm:prSet>
      <dgm:spPr/>
    </dgm:pt>
    <dgm:pt modelId="{CCCF28B7-061C-4A11-BBFD-B2D55543F4FD}" type="pres">
      <dgm:prSet presAssocID="{3A553347-302E-4D45-8D4E-65F1CE3C2EEC}" presName="rootComposite" presStyleCnt="0"/>
      <dgm:spPr/>
    </dgm:pt>
    <dgm:pt modelId="{51458A9C-03BD-4AF2-A605-CFA8B41FFEFD}" type="pres">
      <dgm:prSet presAssocID="{3A553347-302E-4D45-8D4E-65F1CE3C2EEC}" presName="rootText" presStyleLbl="node3" presStyleIdx="2" presStyleCnt="5">
        <dgm:presLayoutVars>
          <dgm:chPref val="3"/>
        </dgm:presLayoutVars>
      </dgm:prSet>
      <dgm:spPr/>
    </dgm:pt>
    <dgm:pt modelId="{6AB79FD8-090B-4011-AB31-23CB5297DC9D}" type="pres">
      <dgm:prSet presAssocID="{3A553347-302E-4D45-8D4E-65F1CE3C2EEC}" presName="rootConnector" presStyleLbl="node3" presStyleIdx="2" presStyleCnt="5"/>
      <dgm:spPr/>
    </dgm:pt>
    <dgm:pt modelId="{FCA295DF-0C23-4D79-9364-114D0A198A6B}" type="pres">
      <dgm:prSet presAssocID="{3A553347-302E-4D45-8D4E-65F1CE3C2EEC}" presName="hierChild4" presStyleCnt="0"/>
      <dgm:spPr/>
    </dgm:pt>
    <dgm:pt modelId="{9CE92F4D-1520-439E-AA2E-2D8A7996E7B7}" type="pres">
      <dgm:prSet presAssocID="{3A553347-302E-4D45-8D4E-65F1CE3C2EEC}" presName="hierChild5" presStyleCnt="0"/>
      <dgm:spPr/>
    </dgm:pt>
    <dgm:pt modelId="{794B0C72-7075-4289-B910-34140E6C6967}" type="pres">
      <dgm:prSet presAssocID="{0E6155FD-35E4-450E-9B41-16A8C89D6364}" presName="Name50" presStyleLbl="parChTrans1D3" presStyleIdx="3" presStyleCnt="5"/>
      <dgm:spPr/>
    </dgm:pt>
    <dgm:pt modelId="{F85E6CA4-D6E3-4727-B22E-754916296AFE}" type="pres">
      <dgm:prSet presAssocID="{78583F3A-A2A7-49B2-BF64-350E0AFE68C4}" presName="hierRoot2" presStyleCnt="0">
        <dgm:presLayoutVars>
          <dgm:hierBranch val="r"/>
        </dgm:presLayoutVars>
      </dgm:prSet>
      <dgm:spPr/>
    </dgm:pt>
    <dgm:pt modelId="{5720B23D-F004-48F6-83D3-F855460EC14D}" type="pres">
      <dgm:prSet presAssocID="{78583F3A-A2A7-49B2-BF64-350E0AFE68C4}" presName="rootComposite" presStyleCnt="0"/>
      <dgm:spPr/>
    </dgm:pt>
    <dgm:pt modelId="{36E5599B-6E37-444B-B27E-987D1932AE83}" type="pres">
      <dgm:prSet presAssocID="{78583F3A-A2A7-49B2-BF64-350E0AFE68C4}" presName="rootText" presStyleLbl="node3" presStyleIdx="3" presStyleCnt="5">
        <dgm:presLayoutVars>
          <dgm:chPref val="3"/>
        </dgm:presLayoutVars>
      </dgm:prSet>
      <dgm:spPr/>
    </dgm:pt>
    <dgm:pt modelId="{D5E6EDAD-DE2C-429C-BA58-C6A84963ABB0}" type="pres">
      <dgm:prSet presAssocID="{78583F3A-A2A7-49B2-BF64-350E0AFE68C4}" presName="rootConnector" presStyleLbl="node3" presStyleIdx="3" presStyleCnt="5"/>
      <dgm:spPr/>
    </dgm:pt>
    <dgm:pt modelId="{D7C8A434-1F54-4723-A89F-ACA0312D90D7}" type="pres">
      <dgm:prSet presAssocID="{78583F3A-A2A7-49B2-BF64-350E0AFE68C4}" presName="hierChild4" presStyleCnt="0"/>
      <dgm:spPr/>
    </dgm:pt>
    <dgm:pt modelId="{1B09A836-EDF8-4D8B-96F9-BA18A6CD9318}" type="pres">
      <dgm:prSet presAssocID="{78583F3A-A2A7-49B2-BF64-350E0AFE68C4}" presName="hierChild5" presStyleCnt="0"/>
      <dgm:spPr/>
    </dgm:pt>
    <dgm:pt modelId="{A8D6B54C-3950-48E3-96D3-B4AE91B065DC}" type="pres">
      <dgm:prSet presAssocID="{BAD73966-EE46-40E3-9DC5-CCA689F16C46}" presName="Name50" presStyleLbl="parChTrans1D3" presStyleIdx="4" presStyleCnt="5"/>
      <dgm:spPr/>
    </dgm:pt>
    <dgm:pt modelId="{B51468E0-78A7-425A-A84A-897A0C329695}" type="pres">
      <dgm:prSet presAssocID="{1309890A-D3D3-4174-9228-7D6392C3A846}" presName="hierRoot2" presStyleCnt="0">
        <dgm:presLayoutVars>
          <dgm:hierBranch val="r"/>
        </dgm:presLayoutVars>
      </dgm:prSet>
      <dgm:spPr/>
    </dgm:pt>
    <dgm:pt modelId="{8FE60ED2-9416-41AF-84A5-20381735B67B}" type="pres">
      <dgm:prSet presAssocID="{1309890A-D3D3-4174-9228-7D6392C3A846}" presName="rootComposite" presStyleCnt="0"/>
      <dgm:spPr/>
    </dgm:pt>
    <dgm:pt modelId="{5B3623DB-F00A-44FA-AC85-B6848EDCE5C5}" type="pres">
      <dgm:prSet presAssocID="{1309890A-D3D3-4174-9228-7D6392C3A846}" presName="rootText" presStyleLbl="node3" presStyleIdx="4" presStyleCnt="5">
        <dgm:presLayoutVars>
          <dgm:chPref val="3"/>
        </dgm:presLayoutVars>
      </dgm:prSet>
      <dgm:spPr/>
    </dgm:pt>
    <dgm:pt modelId="{04D97B59-9E3C-428C-94EB-A1BFC4481BF2}" type="pres">
      <dgm:prSet presAssocID="{1309890A-D3D3-4174-9228-7D6392C3A846}" presName="rootConnector" presStyleLbl="node3" presStyleIdx="4" presStyleCnt="5"/>
      <dgm:spPr/>
    </dgm:pt>
    <dgm:pt modelId="{1EC841CC-00A4-4370-AB05-040A8CB41A7F}" type="pres">
      <dgm:prSet presAssocID="{1309890A-D3D3-4174-9228-7D6392C3A846}" presName="hierChild4" presStyleCnt="0"/>
      <dgm:spPr/>
    </dgm:pt>
    <dgm:pt modelId="{EBF7D99F-A0F7-4032-BC23-91A95295ED6C}" type="pres">
      <dgm:prSet presAssocID="{1309890A-D3D3-4174-9228-7D6392C3A846}" presName="hierChild5" presStyleCnt="0"/>
      <dgm:spPr/>
    </dgm:pt>
    <dgm:pt modelId="{6503A55D-B0D2-4E71-ABB9-CFEA4E2DA05D}" type="pres">
      <dgm:prSet presAssocID="{B5751159-1A8C-41BD-AFFC-B1EB397B51F4}" presName="hierChild5" presStyleCnt="0"/>
      <dgm:spPr/>
    </dgm:pt>
    <dgm:pt modelId="{3D984A0D-8B62-424B-9968-A633BBECFCE2}" type="pres">
      <dgm:prSet presAssocID="{545AA1A7-CE6E-4E47-BE7C-9EEF47E5EFA0}" presName="hierChild3" presStyleCnt="0"/>
      <dgm:spPr/>
    </dgm:pt>
  </dgm:ptLst>
  <dgm:cxnLst>
    <dgm:cxn modelId="{6D1ACD0A-CA4C-40C3-90AC-9F1805385C41}" type="presOf" srcId="{1309890A-D3D3-4174-9228-7D6392C3A846}" destId="{5B3623DB-F00A-44FA-AC85-B6848EDCE5C5}" srcOrd="0" destOrd="0" presId="urn:microsoft.com/office/officeart/2005/8/layout/orgChart1"/>
    <dgm:cxn modelId="{9F2338B5-16BE-4027-828F-C89B4CDC74D6}" srcId="{B5751159-1A8C-41BD-AFFC-B1EB397B51F4}" destId="{3A553347-302E-4D45-8D4E-65F1CE3C2EEC}" srcOrd="2" destOrd="0" parTransId="{D303D3AF-CF66-41B9-9380-03FD1F7C41B7}" sibTransId="{7FE7EE7E-A4F6-4584-8E60-AA9807E23074}"/>
    <dgm:cxn modelId="{75063F23-8494-4808-B8A8-B5F29EEF31D6}" type="presOf" srcId="{3A553347-302E-4D45-8D4E-65F1CE3C2EEC}" destId="{6AB79FD8-090B-4011-AB31-23CB5297DC9D}" srcOrd="1" destOrd="0" presId="urn:microsoft.com/office/officeart/2005/8/layout/orgChart1"/>
    <dgm:cxn modelId="{7E873273-B386-46F0-BBF9-B586903A465A}" type="presOf" srcId="{1309890A-D3D3-4174-9228-7D6392C3A846}" destId="{04D97B59-9E3C-428C-94EB-A1BFC4481BF2}" srcOrd="1" destOrd="0" presId="urn:microsoft.com/office/officeart/2005/8/layout/orgChart1"/>
    <dgm:cxn modelId="{66AFA1D2-F675-4FF9-AE85-AA3A78E77E6A}" type="presOf" srcId="{D303D3AF-CF66-41B9-9380-03FD1F7C41B7}" destId="{2B02D251-26DE-4ECE-A638-6CC527550E44}" srcOrd="0" destOrd="0" presId="urn:microsoft.com/office/officeart/2005/8/layout/orgChart1"/>
    <dgm:cxn modelId="{1FEF787F-BB6F-46BE-A5D2-335C7C715833}" type="presOf" srcId="{0E6155FD-35E4-450E-9B41-16A8C89D6364}" destId="{794B0C72-7075-4289-B910-34140E6C6967}" srcOrd="0" destOrd="0" presId="urn:microsoft.com/office/officeart/2005/8/layout/orgChart1"/>
    <dgm:cxn modelId="{5993B7F9-30EE-4964-B00C-9CF2E21D0D77}" type="presOf" srcId="{B5751159-1A8C-41BD-AFFC-B1EB397B51F4}" destId="{83CD1A6D-6CDA-4C83-9B36-6ABA620C0257}" srcOrd="0" destOrd="0" presId="urn:microsoft.com/office/officeart/2005/8/layout/orgChart1"/>
    <dgm:cxn modelId="{4A99FFFE-1F8D-4D08-B127-FF9F7FFD68E8}" type="presOf" srcId="{4066E7A1-4990-47A3-AC72-350344FC056D}" destId="{5243D72A-DED1-408B-B186-CE014B4873A4}" srcOrd="0" destOrd="0" presId="urn:microsoft.com/office/officeart/2005/8/layout/orgChart1"/>
    <dgm:cxn modelId="{4E714BC3-1203-4537-BD84-C9AF9A8FB784}" type="presOf" srcId="{4066E7A1-4990-47A3-AC72-350344FC056D}" destId="{0B839403-8BC0-46A0-A918-89D220B40675}" srcOrd="1" destOrd="0" presId="urn:microsoft.com/office/officeart/2005/8/layout/orgChart1"/>
    <dgm:cxn modelId="{6005618B-F309-46E2-9EBB-151E3FF47CB7}" srcId="{B5751159-1A8C-41BD-AFFC-B1EB397B51F4}" destId="{1309890A-D3D3-4174-9228-7D6392C3A846}" srcOrd="4" destOrd="0" parTransId="{BAD73966-EE46-40E3-9DC5-CCA689F16C46}" sibTransId="{DE04C3B6-6A4C-4200-97AE-92640B8C1CFE}"/>
    <dgm:cxn modelId="{5DD7C8DC-1D80-4D37-B7E0-F260AAE1BF57}" type="presOf" srcId="{78583F3A-A2A7-49B2-BF64-350E0AFE68C4}" destId="{D5E6EDAD-DE2C-429C-BA58-C6A84963ABB0}" srcOrd="1" destOrd="0" presId="urn:microsoft.com/office/officeart/2005/8/layout/orgChart1"/>
    <dgm:cxn modelId="{9FD49B72-FF69-4649-A265-12994897E983}" type="presOf" srcId="{0D011390-FCDB-46E0-B2BA-EFE3B3843DB4}" destId="{B8247E25-39AF-4A5B-8716-BA97E4D651B1}" srcOrd="0" destOrd="0" presId="urn:microsoft.com/office/officeart/2005/8/layout/orgChart1"/>
    <dgm:cxn modelId="{4EF9A463-82CF-49DB-92C3-D217CB01D01B}" type="presOf" srcId="{8C0EAE35-5C88-496B-9BF4-89AA4BB7DA9D}" destId="{5C1E3CA4-61AA-4A54-931D-B5C893287679}" srcOrd="0" destOrd="0" presId="urn:microsoft.com/office/officeart/2005/8/layout/orgChart1"/>
    <dgm:cxn modelId="{72AE2B75-EB77-4D1E-8E73-75C5626A5A03}" type="presOf" srcId="{3A553347-302E-4D45-8D4E-65F1CE3C2EEC}" destId="{51458A9C-03BD-4AF2-A605-CFA8B41FFEFD}" srcOrd="0" destOrd="0" presId="urn:microsoft.com/office/officeart/2005/8/layout/orgChart1"/>
    <dgm:cxn modelId="{7F120394-7C14-49AB-9A14-0B467DC924A4}" type="presOf" srcId="{545AA1A7-CE6E-4E47-BE7C-9EEF47E5EFA0}" destId="{D4AC7292-57DB-43A8-832E-2C1156F56FC0}" srcOrd="0" destOrd="0" presId="urn:microsoft.com/office/officeart/2005/8/layout/orgChart1"/>
    <dgm:cxn modelId="{4ECF6443-105F-4983-972A-40399C68D4AC}" srcId="{B5751159-1A8C-41BD-AFFC-B1EB397B51F4}" destId="{0D011390-FCDB-46E0-B2BA-EFE3B3843DB4}" srcOrd="1" destOrd="0" parTransId="{8C0EAE35-5C88-496B-9BF4-89AA4BB7DA9D}" sibTransId="{951782AC-7721-48D2-ACE1-FD68668A08C9}"/>
    <dgm:cxn modelId="{84BBBF31-9F3F-473F-9789-4EFDB561F93C}" type="presOf" srcId="{78583F3A-A2A7-49B2-BF64-350E0AFE68C4}" destId="{36E5599B-6E37-444B-B27E-987D1932AE83}" srcOrd="0" destOrd="0" presId="urn:microsoft.com/office/officeart/2005/8/layout/orgChart1"/>
    <dgm:cxn modelId="{84AD701F-9D09-4D3C-9A31-9A21550261F3}" type="presOf" srcId="{545AA1A7-CE6E-4E47-BE7C-9EEF47E5EFA0}" destId="{0A0E502E-FA48-4228-90CA-8F33AAB372F6}" srcOrd="1" destOrd="0" presId="urn:microsoft.com/office/officeart/2005/8/layout/orgChart1"/>
    <dgm:cxn modelId="{7C837BB8-C215-4C47-9FDE-FA495053EF98}" type="presOf" srcId="{6356E0CF-1A82-4F18-B0C8-AB26C8A4F1A3}" destId="{5C237D44-2ED2-4C8E-97A6-799A2651AC18}" srcOrd="0" destOrd="0" presId="urn:microsoft.com/office/officeart/2005/8/layout/orgChart1"/>
    <dgm:cxn modelId="{3D3DA154-8338-4E9F-86B4-314D0D2E3A53}" srcId="{545AA1A7-CE6E-4E47-BE7C-9EEF47E5EFA0}" destId="{B5751159-1A8C-41BD-AFFC-B1EB397B51F4}" srcOrd="0" destOrd="0" parTransId="{6356E0CF-1A82-4F18-B0C8-AB26C8A4F1A3}" sibTransId="{B8CFB2B7-136E-4BF3-9087-605D0E9BB97B}"/>
    <dgm:cxn modelId="{B4EC43BA-12C1-4EEF-992C-5D944C18D21E}" type="presOf" srcId="{BAD73966-EE46-40E3-9DC5-CCA689F16C46}" destId="{A8D6B54C-3950-48E3-96D3-B4AE91B065DC}" srcOrd="0" destOrd="0" presId="urn:microsoft.com/office/officeart/2005/8/layout/orgChart1"/>
    <dgm:cxn modelId="{2123FE34-355F-47D1-9B37-ED152FE34237}" type="presOf" srcId="{F846C7CC-C13B-49F5-8708-066867B56614}" destId="{FFDF5997-588B-431B-ABB2-B9FE0C5FACC0}" srcOrd="0" destOrd="0" presId="urn:microsoft.com/office/officeart/2005/8/layout/orgChart1"/>
    <dgm:cxn modelId="{F395EE03-B318-44D4-A5CD-8DBE981439C6}" type="presOf" srcId="{B5751159-1A8C-41BD-AFFC-B1EB397B51F4}" destId="{BC1669DE-8B49-42BD-A45D-89597D509CF0}" srcOrd="1" destOrd="0" presId="urn:microsoft.com/office/officeart/2005/8/layout/orgChart1"/>
    <dgm:cxn modelId="{09E5A99E-0E48-4CDF-A526-E6689B736D03}" srcId="{B5751159-1A8C-41BD-AFFC-B1EB397B51F4}" destId="{78583F3A-A2A7-49B2-BF64-350E0AFE68C4}" srcOrd="3" destOrd="0" parTransId="{0E6155FD-35E4-450E-9B41-16A8C89D6364}" sibTransId="{68A01D4F-FFBA-4227-AFAD-9171B6CAF985}"/>
    <dgm:cxn modelId="{9D06D6FC-E2C4-479D-A934-2406AC0B5406}" srcId="{F846C7CC-C13B-49F5-8708-066867B56614}" destId="{545AA1A7-CE6E-4E47-BE7C-9EEF47E5EFA0}" srcOrd="0" destOrd="0" parTransId="{5F8443EB-D7F4-4D41-8F3A-1D434E8DD6A9}" sibTransId="{DFDAC62B-77F7-4807-8456-C71A99517CE0}"/>
    <dgm:cxn modelId="{7973FB49-B259-4D76-A506-71E923FE53CF}" srcId="{B5751159-1A8C-41BD-AFFC-B1EB397B51F4}" destId="{4066E7A1-4990-47A3-AC72-350344FC056D}" srcOrd="0" destOrd="0" parTransId="{E7686B1A-18E6-4D7C-9733-52E8B8BD12C1}" sibTransId="{49E6D385-B472-4708-BF68-2C6CC2B99616}"/>
    <dgm:cxn modelId="{88BDBFEC-2898-415A-B341-1BD33B66A807}" type="presOf" srcId="{0D011390-FCDB-46E0-B2BA-EFE3B3843DB4}" destId="{2A86F5F8-5EFE-4B9D-B141-08EC814BB3F7}" srcOrd="1" destOrd="0" presId="urn:microsoft.com/office/officeart/2005/8/layout/orgChart1"/>
    <dgm:cxn modelId="{B797E3F1-4156-4D72-89F7-F21D4E68824C}" type="presOf" srcId="{E7686B1A-18E6-4D7C-9733-52E8B8BD12C1}" destId="{FCBF3FA0-AD51-4075-BA7A-62E22345D4F8}" srcOrd="0" destOrd="0" presId="urn:microsoft.com/office/officeart/2005/8/layout/orgChart1"/>
    <dgm:cxn modelId="{048B4518-4BC9-4930-89FF-474C7AF36BE1}" type="presParOf" srcId="{FFDF5997-588B-431B-ABB2-B9FE0C5FACC0}" destId="{4998EAD6-68C3-48FF-8930-0342AFB4ABCD}" srcOrd="0" destOrd="0" presId="urn:microsoft.com/office/officeart/2005/8/layout/orgChart1"/>
    <dgm:cxn modelId="{17E8AE3A-1BE1-487D-903D-7B02F31597BA}" type="presParOf" srcId="{4998EAD6-68C3-48FF-8930-0342AFB4ABCD}" destId="{D3E33A53-CBC5-4123-A938-AE45A5C1C9F1}" srcOrd="0" destOrd="0" presId="urn:microsoft.com/office/officeart/2005/8/layout/orgChart1"/>
    <dgm:cxn modelId="{C35BFA2E-24A2-452C-A7BB-EA0348AABF2E}" type="presParOf" srcId="{D3E33A53-CBC5-4123-A938-AE45A5C1C9F1}" destId="{D4AC7292-57DB-43A8-832E-2C1156F56FC0}" srcOrd="0" destOrd="0" presId="urn:microsoft.com/office/officeart/2005/8/layout/orgChart1"/>
    <dgm:cxn modelId="{E105B591-B44C-417A-8D76-77DD500983CB}" type="presParOf" srcId="{D3E33A53-CBC5-4123-A938-AE45A5C1C9F1}" destId="{0A0E502E-FA48-4228-90CA-8F33AAB372F6}" srcOrd="1" destOrd="0" presId="urn:microsoft.com/office/officeart/2005/8/layout/orgChart1"/>
    <dgm:cxn modelId="{4CA4B141-6D31-4418-97C8-FB4A640E03E0}" type="presParOf" srcId="{4998EAD6-68C3-48FF-8930-0342AFB4ABCD}" destId="{FBEAC95E-43DE-4AC9-BEC3-307B3506A949}" srcOrd="1" destOrd="0" presId="urn:microsoft.com/office/officeart/2005/8/layout/orgChart1"/>
    <dgm:cxn modelId="{3708B1B1-0B73-4457-BFE6-B1217276DE17}" type="presParOf" srcId="{FBEAC95E-43DE-4AC9-BEC3-307B3506A949}" destId="{5C237D44-2ED2-4C8E-97A6-799A2651AC18}" srcOrd="0" destOrd="0" presId="urn:microsoft.com/office/officeart/2005/8/layout/orgChart1"/>
    <dgm:cxn modelId="{1241CE58-4A3A-4261-A57F-B3051D5FFC5F}" type="presParOf" srcId="{FBEAC95E-43DE-4AC9-BEC3-307B3506A949}" destId="{F9B3889C-57D6-4BAD-BC01-DC80E99BB133}" srcOrd="1" destOrd="0" presId="urn:microsoft.com/office/officeart/2005/8/layout/orgChart1"/>
    <dgm:cxn modelId="{AA9CA2D8-935D-47F2-8BD6-8DD36C90112B}" type="presParOf" srcId="{F9B3889C-57D6-4BAD-BC01-DC80E99BB133}" destId="{D4531FC7-0E2F-4F9C-A51A-126895115572}" srcOrd="0" destOrd="0" presId="urn:microsoft.com/office/officeart/2005/8/layout/orgChart1"/>
    <dgm:cxn modelId="{5177A2BC-41A2-4FF4-9FD5-C5C6CD96AC3C}" type="presParOf" srcId="{D4531FC7-0E2F-4F9C-A51A-126895115572}" destId="{83CD1A6D-6CDA-4C83-9B36-6ABA620C0257}" srcOrd="0" destOrd="0" presId="urn:microsoft.com/office/officeart/2005/8/layout/orgChart1"/>
    <dgm:cxn modelId="{058851A4-A317-4E13-B3AA-8DBC6F0C7B95}" type="presParOf" srcId="{D4531FC7-0E2F-4F9C-A51A-126895115572}" destId="{BC1669DE-8B49-42BD-A45D-89597D509CF0}" srcOrd="1" destOrd="0" presId="urn:microsoft.com/office/officeart/2005/8/layout/orgChart1"/>
    <dgm:cxn modelId="{86881051-CFB9-4938-94CD-1AA6D850B965}" type="presParOf" srcId="{F9B3889C-57D6-4BAD-BC01-DC80E99BB133}" destId="{E03A2F57-7FC3-4097-9D02-AD5A18254B44}" srcOrd="1" destOrd="0" presId="urn:microsoft.com/office/officeart/2005/8/layout/orgChart1"/>
    <dgm:cxn modelId="{EF3D864F-4810-4203-B512-713BDFDF4D68}" type="presParOf" srcId="{E03A2F57-7FC3-4097-9D02-AD5A18254B44}" destId="{FCBF3FA0-AD51-4075-BA7A-62E22345D4F8}" srcOrd="0" destOrd="0" presId="urn:microsoft.com/office/officeart/2005/8/layout/orgChart1"/>
    <dgm:cxn modelId="{47A3A0B0-8C49-439D-9211-8D974636C0E7}" type="presParOf" srcId="{E03A2F57-7FC3-4097-9D02-AD5A18254B44}" destId="{DB9ADA5E-D650-4B5D-B2E8-CA86A609FCCE}" srcOrd="1" destOrd="0" presId="urn:microsoft.com/office/officeart/2005/8/layout/orgChart1"/>
    <dgm:cxn modelId="{A5776AA3-F927-4169-9B09-A91877F79DAD}" type="presParOf" srcId="{DB9ADA5E-D650-4B5D-B2E8-CA86A609FCCE}" destId="{8AE0B9D3-0432-43CD-A1C5-6DBF31BD3C06}" srcOrd="0" destOrd="0" presId="urn:microsoft.com/office/officeart/2005/8/layout/orgChart1"/>
    <dgm:cxn modelId="{58D3475A-2585-4E04-B9DC-E32BE327BAAC}" type="presParOf" srcId="{8AE0B9D3-0432-43CD-A1C5-6DBF31BD3C06}" destId="{5243D72A-DED1-408B-B186-CE014B4873A4}" srcOrd="0" destOrd="0" presId="urn:microsoft.com/office/officeart/2005/8/layout/orgChart1"/>
    <dgm:cxn modelId="{E5A2419B-CBF6-4283-903B-50B383F2D3C1}" type="presParOf" srcId="{8AE0B9D3-0432-43CD-A1C5-6DBF31BD3C06}" destId="{0B839403-8BC0-46A0-A918-89D220B40675}" srcOrd="1" destOrd="0" presId="urn:microsoft.com/office/officeart/2005/8/layout/orgChart1"/>
    <dgm:cxn modelId="{CABFACD3-5C39-47C9-B9F1-8C398182B609}" type="presParOf" srcId="{DB9ADA5E-D650-4B5D-B2E8-CA86A609FCCE}" destId="{9A657279-093D-4E14-AF59-B8D85ED6410D}" srcOrd="1" destOrd="0" presId="urn:microsoft.com/office/officeart/2005/8/layout/orgChart1"/>
    <dgm:cxn modelId="{3F54D869-13C8-4B23-B55D-78EA63164982}" type="presParOf" srcId="{DB9ADA5E-D650-4B5D-B2E8-CA86A609FCCE}" destId="{B5F98B7B-C42F-4F08-8625-E80E8DCB5A68}" srcOrd="2" destOrd="0" presId="urn:microsoft.com/office/officeart/2005/8/layout/orgChart1"/>
    <dgm:cxn modelId="{479BB17F-04CF-4FDD-BD6A-CA5AE1AD2C39}" type="presParOf" srcId="{E03A2F57-7FC3-4097-9D02-AD5A18254B44}" destId="{5C1E3CA4-61AA-4A54-931D-B5C893287679}" srcOrd="2" destOrd="0" presId="urn:microsoft.com/office/officeart/2005/8/layout/orgChart1"/>
    <dgm:cxn modelId="{9EE1C4ED-863F-415E-A2FF-097902861921}" type="presParOf" srcId="{E03A2F57-7FC3-4097-9D02-AD5A18254B44}" destId="{CDB45AE3-C68B-4F02-B6DD-17FA9349A481}" srcOrd="3" destOrd="0" presId="urn:microsoft.com/office/officeart/2005/8/layout/orgChart1"/>
    <dgm:cxn modelId="{936AFE50-077A-49CC-9C5F-EA740BE4AE0E}" type="presParOf" srcId="{CDB45AE3-C68B-4F02-B6DD-17FA9349A481}" destId="{1A00F429-540E-40E6-9291-6F267D780BC0}" srcOrd="0" destOrd="0" presId="urn:microsoft.com/office/officeart/2005/8/layout/orgChart1"/>
    <dgm:cxn modelId="{11BF9533-D2B2-4BE9-BD85-A29AED020EB7}" type="presParOf" srcId="{1A00F429-540E-40E6-9291-6F267D780BC0}" destId="{B8247E25-39AF-4A5B-8716-BA97E4D651B1}" srcOrd="0" destOrd="0" presId="urn:microsoft.com/office/officeart/2005/8/layout/orgChart1"/>
    <dgm:cxn modelId="{B888FDAE-B053-49ED-B410-B50F3A698203}" type="presParOf" srcId="{1A00F429-540E-40E6-9291-6F267D780BC0}" destId="{2A86F5F8-5EFE-4B9D-B141-08EC814BB3F7}" srcOrd="1" destOrd="0" presId="urn:microsoft.com/office/officeart/2005/8/layout/orgChart1"/>
    <dgm:cxn modelId="{8D520432-D6E5-415B-A0B8-1C9C1495A24E}" type="presParOf" srcId="{CDB45AE3-C68B-4F02-B6DD-17FA9349A481}" destId="{CB1F3F9D-9CA4-4F25-AD25-2F89EEC41B05}" srcOrd="1" destOrd="0" presId="urn:microsoft.com/office/officeart/2005/8/layout/orgChart1"/>
    <dgm:cxn modelId="{F37BBEDA-0A66-4F44-B16F-60911A67406D}" type="presParOf" srcId="{CDB45AE3-C68B-4F02-B6DD-17FA9349A481}" destId="{073B5870-EB62-440B-B0DD-C71A9CA9383D}" srcOrd="2" destOrd="0" presId="urn:microsoft.com/office/officeart/2005/8/layout/orgChart1"/>
    <dgm:cxn modelId="{5EAAD711-0B76-44A6-B492-39EDBE0488ED}" type="presParOf" srcId="{E03A2F57-7FC3-4097-9D02-AD5A18254B44}" destId="{2B02D251-26DE-4ECE-A638-6CC527550E44}" srcOrd="4" destOrd="0" presId="urn:microsoft.com/office/officeart/2005/8/layout/orgChart1"/>
    <dgm:cxn modelId="{EE1432A7-57CF-4489-A813-3029A3B996E9}" type="presParOf" srcId="{E03A2F57-7FC3-4097-9D02-AD5A18254B44}" destId="{12E7FC1C-B206-40A8-99D1-4C29D56611BD}" srcOrd="5" destOrd="0" presId="urn:microsoft.com/office/officeart/2005/8/layout/orgChart1"/>
    <dgm:cxn modelId="{53004A98-3CDE-4F2C-9934-E9E5F4CE8653}" type="presParOf" srcId="{12E7FC1C-B206-40A8-99D1-4C29D56611BD}" destId="{CCCF28B7-061C-4A11-BBFD-B2D55543F4FD}" srcOrd="0" destOrd="0" presId="urn:microsoft.com/office/officeart/2005/8/layout/orgChart1"/>
    <dgm:cxn modelId="{90D84377-C7C4-47CC-A24B-6C6A071F294C}" type="presParOf" srcId="{CCCF28B7-061C-4A11-BBFD-B2D55543F4FD}" destId="{51458A9C-03BD-4AF2-A605-CFA8B41FFEFD}" srcOrd="0" destOrd="0" presId="urn:microsoft.com/office/officeart/2005/8/layout/orgChart1"/>
    <dgm:cxn modelId="{2D689EF5-DB09-4616-87AD-AC78F9DCE910}" type="presParOf" srcId="{CCCF28B7-061C-4A11-BBFD-B2D55543F4FD}" destId="{6AB79FD8-090B-4011-AB31-23CB5297DC9D}" srcOrd="1" destOrd="0" presId="urn:microsoft.com/office/officeart/2005/8/layout/orgChart1"/>
    <dgm:cxn modelId="{B987AD47-7A39-4F42-933A-51DA9C1A8586}" type="presParOf" srcId="{12E7FC1C-B206-40A8-99D1-4C29D56611BD}" destId="{FCA295DF-0C23-4D79-9364-114D0A198A6B}" srcOrd="1" destOrd="0" presId="urn:microsoft.com/office/officeart/2005/8/layout/orgChart1"/>
    <dgm:cxn modelId="{65A96384-B808-4907-833D-FAA2F8B06369}" type="presParOf" srcId="{12E7FC1C-B206-40A8-99D1-4C29D56611BD}" destId="{9CE92F4D-1520-439E-AA2E-2D8A7996E7B7}" srcOrd="2" destOrd="0" presId="urn:microsoft.com/office/officeart/2005/8/layout/orgChart1"/>
    <dgm:cxn modelId="{7D03B170-6E5D-4777-873F-D93FB5C712FA}" type="presParOf" srcId="{E03A2F57-7FC3-4097-9D02-AD5A18254B44}" destId="{794B0C72-7075-4289-B910-34140E6C6967}" srcOrd="6" destOrd="0" presId="urn:microsoft.com/office/officeart/2005/8/layout/orgChart1"/>
    <dgm:cxn modelId="{0F08D047-9A0A-45DD-B65C-7043DFCDEB9F}" type="presParOf" srcId="{E03A2F57-7FC3-4097-9D02-AD5A18254B44}" destId="{F85E6CA4-D6E3-4727-B22E-754916296AFE}" srcOrd="7" destOrd="0" presId="urn:microsoft.com/office/officeart/2005/8/layout/orgChart1"/>
    <dgm:cxn modelId="{5D0796E1-7224-4ADB-B7CE-0E5F8EE754BF}" type="presParOf" srcId="{F85E6CA4-D6E3-4727-B22E-754916296AFE}" destId="{5720B23D-F004-48F6-83D3-F855460EC14D}" srcOrd="0" destOrd="0" presId="urn:microsoft.com/office/officeart/2005/8/layout/orgChart1"/>
    <dgm:cxn modelId="{7A634493-71FB-4F96-B182-9B024986FDC4}" type="presParOf" srcId="{5720B23D-F004-48F6-83D3-F855460EC14D}" destId="{36E5599B-6E37-444B-B27E-987D1932AE83}" srcOrd="0" destOrd="0" presId="urn:microsoft.com/office/officeart/2005/8/layout/orgChart1"/>
    <dgm:cxn modelId="{C75CDD9E-629F-4B3F-98EA-499BA0304A6F}" type="presParOf" srcId="{5720B23D-F004-48F6-83D3-F855460EC14D}" destId="{D5E6EDAD-DE2C-429C-BA58-C6A84963ABB0}" srcOrd="1" destOrd="0" presId="urn:microsoft.com/office/officeart/2005/8/layout/orgChart1"/>
    <dgm:cxn modelId="{BC123DDF-12F5-44F5-BEB9-BF572BF3FFFE}" type="presParOf" srcId="{F85E6CA4-D6E3-4727-B22E-754916296AFE}" destId="{D7C8A434-1F54-4723-A89F-ACA0312D90D7}" srcOrd="1" destOrd="0" presId="urn:microsoft.com/office/officeart/2005/8/layout/orgChart1"/>
    <dgm:cxn modelId="{6659F4BE-535E-4C8B-BCB4-AFB4B35CA752}" type="presParOf" srcId="{F85E6CA4-D6E3-4727-B22E-754916296AFE}" destId="{1B09A836-EDF8-4D8B-96F9-BA18A6CD9318}" srcOrd="2" destOrd="0" presId="urn:microsoft.com/office/officeart/2005/8/layout/orgChart1"/>
    <dgm:cxn modelId="{D571C29B-3CFD-4E05-BBA2-24D9D45459C1}" type="presParOf" srcId="{E03A2F57-7FC3-4097-9D02-AD5A18254B44}" destId="{A8D6B54C-3950-48E3-96D3-B4AE91B065DC}" srcOrd="8" destOrd="0" presId="urn:microsoft.com/office/officeart/2005/8/layout/orgChart1"/>
    <dgm:cxn modelId="{6E1FE8F6-600E-4BD8-8235-DD9B97CEAE01}" type="presParOf" srcId="{E03A2F57-7FC3-4097-9D02-AD5A18254B44}" destId="{B51468E0-78A7-425A-A84A-897A0C329695}" srcOrd="9" destOrd="0" presId="urn:microsoft.com/office/officeart/2005/8/layout/orgChart1"/>
    <dgm:cxn modelId="{20C849F0-0F2A-4B2D-8FD8-FF95EB211D57}" type="presParOf" srcId="{B51468E0-78A7-425A-A84A-897A0C329695}" destId="{8FE60ED2-9416-41AF-84A5-20381735B67B}" srcOrd="0" destOrd="0" presId="urn:microsoft.com/office/officeart/2005/8/layout/orgChart1"/>
    <dgm:cxn modelId="{80FDC71C-E5B1-43DB-AEFE-5533E559FE05}" type="presParOf" srcId="{8FE60ED2-9416-41AF-84A5-20381735B67B}" destId="{5B3623DB-F00A-44FA-AC85-B6848EDCE5C5}" srcOrd="0" destOrd="0" presId="urn:microsoft.com/office/officeart/2005/8/layout/orgChart1"/>
    <dgm:cxn modelId="{176D476A-4D1D-4302-8A69-AF1FFD4BC118}" type="presParOf" srcId="{8FE60ED2-9416-41AF-84A5-20381735B67B}" destId="{04D97B59-9E3C-428C-94EB-A1BFC4481BF2}" srcOrd="1" destOrd="0" presId="urn:microsoft.com/office/officeart/2005/8/layout/orgChart1"/>
    <dgm:cxn modelId="{7197CE99-C1AA-45A6-80C0-A33462D6FFB3}" type="presParOf" srcId="{B51468E0-78A7-425A-A84A-897A0C329695}" destId="{1EC841CC-00A4-4370-AB05-040A8CB41A7F}" srcOrd="1" destOrd="0" presId="urn:microsoft.com/office/officeart/2005/8/layout/orgChart1"/>
    <dgm:cxn modelId="{7046A68F-53F4-4D4E-8765-130A54CABFC8}" type="presParOf" srcId="{B51468E0-78A7-425A-A84A-897A0C329695}" destId="{EBF7D99F-A0F7-4032-BC23-91A95295ED6C}" srcOrd="2" destOrd="0" presId="urn:microsoft.com/office/officeart/2005/8/layout/orgChart1"/>
    <dgm:cxn modelId="{F7427DC8-244C-4E69-8882-D15DBAD116C4}" type="presParOf" srcId="{F9B3889C-57D6-4BAD-BC01-DC80E99BB133}" destId="{6503A55D-B0D2-4E71-ABB9-CFEA4E2DA05D}" srcOrd="2" destOrd="0" presId="urn:microsoft.com/office/officeart/2005/8/layout/orgChart1"/>
    <dgm:cxn modelId="{B4380377-3D87-4A85-B90A-EEC64554098B}" type="presParOf" srcId="{4998EAD6-68C3-48FF-8930-0342AFB4ABCD}" destId="{3D984A0D-8B62-424B-9968-A633BBECFCE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1749F8B-FC94-4B5F-BC83-542F3569742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313FBC97-2497-41E1-80B3-0C5F1CB5A15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Эксперимент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-"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 целенаправленное контролируемое изменение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изучаемого явления, процесса, закономерностей 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7F5EC9F5-8516-4995-BEB8-80408EFAFCA4}" type="parTrans" cxnId="{E3982C56-F856-4972-9E7F-487799B1B580}">
      <dgm:prSet/>
      <dgm:spPr/>
    </dgm:pt>
    <dgm:pt modelId="{D28889E2-421F-4D8F-9B0E-4E06FD88CE28}" type="sibTrans" cxnId="{E3982C56-F856-4972-9E7F-487799B1B580}">
      <dgm:prSet/>
      <dgm:spPr/>
    </dgm:pt>
    <dgm:pt modelId="{065DF027-AAC9-454E-8A94-C147F761779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типы эксперимента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232DFED8-F65B-4C78-AA87-E4248D23FD87}" type="parTrans" cxnId="{32F5D64A-20E5-4479-9EC7-F77544BA6BDF}">
      <dgm:prSet/>
      <dgm:spPr/>
    </dgm:pt>
    <dgm:pt modelId="{B2C6EF75-ABE8-4157-B0EB-62C0953C4E1B}" type="sibTrans" cxnId="{32F5D64A-20E5-4479-9EC7-F77544BA6BDF}">
      <dgm:prSet/>
      <dgm:spPr/>
    </dgm:pt>
    <dgm:pt modelId="{42A9661C-3F63-4F96-BBE4-BB305E39CAD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вербальный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AB13FAA5-15A9-4E97-8F71-16F40E18864F}" type="parTrans" cxnId="{9BDF6B75-B702-4EF1-94E7-E66471F8BDE3}">
      <dgm:prSet/>
      <dgm:spPr/>
    </dgm:pt>
    <dgm:pt modelId="{3DB3FC8F-F4C8-40DB-8142-D887D061C9F9}" type="sibTrans" cxnId="{9BDF6B75-B702-4EF1-94E7-E66471F8BDE3}">
      <dgm:prSet/>
      <dgm:spPr/>
    </dgm:pt>
    <dgm:pt modelId="{9F5AA935-2ADD-483E-854C-961AE04E5B3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эмпирический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F716AEC2-1F18-4267-9942-44D604AE8A30}" type="parTrans" cxnId="{ED2862BB-C099-4BBF-9DD6-533BF2482CC9}">
      <dgm:prSet/>
      <dgm:spPr/>
    </dgm:pt>
    <dgm:pt modelId="{6B70813B-8873-438A-A010-F69A1FB3D5D9}" type="sibTrans" cxnId="{ED2862BB-C099-4BBF-9DD6-533BF2482CC9}">
      <dgm:prSet/>
      <dgm:spPr/>
    </dgm:pt>
    <dgm:pt modelId="{B47E769E-3040-4290-8380-B3A253CA026A}" type="pres">
      <dgm:prSet presAssocID="{F1749F8B-FC94-4B5F-BC83-542F3569742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F3BCD42-A86C-45FB-B4A1-CB0248D392DB}" type="pres">
      <dgm:prSet presAssocID="{313FBC97-2497-41E1-80B3-0C5F1CB5A150}" presName="hierRoot1" presStyleCnt="0">
        <dgm:presLayoutVars>
          <dgm:hierBranch/>
        </dgm:presLayoutVars>
      </dgm:prSet>
      <dgm:spPr/>
    </dgm:pt>
    <dgm:pt modelId="{16595FC8-A85D-43BB-A63D-57084C8E4BF9}" type="pres">
      <dgm:prSet presAssocID="{313FBC97-2497-41E1-80B3-0C5F1CB5A150}" presName="rootComposite1" presStyleCnt="0"/>
      <dgm:spPr/>
    </dgm:pt>
    <dgm:pt modelId="{3EBD8D1D-EF11-4B32-A685-9D9B52A03069}" type="pres">
      <dgm:prSet presAssocID="{313FBC97-2497-41E1-80B3-0C5F1CB5A150}" presName="rootText1" presStyleLbl="node0" presStyleIdx="0" presStyleCnt="1">
        <dgm:presLayoutVars>
          <dgm:chPref val="3"/>
        </dgm:presLayoutVars>
      </dgm:prSet>
      <dgm:spPr/>
    </dgm:pt>
    <dgm:pt modelId="{11C6B126-8BE7-4301-8545-20FAA3522BAF}" type="pres">
      <dgm:prSet presAssocID="{313FBC97-2497-41E1-80B3-0C5F1CB5A150}" presName="rootConnector1" presStyleLbl="node1" presStyleIdx="0" presStyleCnt="0"/>
      <dgm:spPr/>
    </dgm:pt>
    <dgm:pt modelId="{E330D875-CD0B-4408-92A1-BE2F94F3DB47}" type="pres">
      <dgm:prSet presAssocID="{313FBC97-2497-41E1-80B3-0C5F1CB5A150}" presName="hierChild2" presStyleCnt="0"/>
      <dgm:spPr/>
    </dgm:pt>
    <dgm:pt modelId="{DC57D156-A935-4501-84BD-68B11CDDF97F}" type="pres">
      <dgm:prSet presAssocID="{232DFED8-F65B-4C78-AA87-E4248D23FD87}" presName="Name35" presStyleLbl="parChTrans1D2" presStyleIdx="0" presStyleCnt="1"/>
      <dgm:spPr/>
    </dgm:pt>
    <dgm:pt modelId="{994FE988-3F70-4F75-BD64-09F33DD1E080}" type="pres">
      <dgm:prSet presAssocID="{065DF027-AAC9-454E-8A94-C147F7617799}" presName="hierRoot2" presStyleCnt="0">
        <dgm:presLayoutVars>
          <dgm:hierBranch/>
        </dgm:presLayoutVars>
      </dgm:prSet>
      <dgm:spPr/>
    </dgm:pt>
    <dgm:pt modelId="{229BED85-94B0-4756-B02D-5D1D73D10DDA}" type="pres">
      <dgm:prSet presAssocID="{065DF027-AAC9-454E-8A94-C147F7617799}" presName="rootComposite" presStyleCnt="0"/>
      <dgm:spPr/>
    </dgm:pt>
    <dgm:pt modelId="{4AAFABBA-510F-4237-BA11-691A4AE7B74A}" type="pres">
      <dgm:prSet presAssocID="{065DF027-AAC9-454E-8A94-C147F7617799}" presName="rootText" presStyleLbl="node2" presStyleIdx="0" presStyleCnt="1">
        <dgm:presLayoutVars>
          <dgm:chPref val="3"/>
        </dgm:presLayoutVars>
      </dgm:prSet>
      <dgm:spPr/>
    </dgm:pt>
    <dgm:pt modelId="{3F9CE00B-1CD2-41F6-A11C-93AB1696FE4E}" type="pres">
      <dgm:prSet presAssocID="{065DF027-AAC9-454E-8A94-C147F7617799}" presName="rootConnector" presStyleLbl="node2" presStyleIdx="0" presStyleCnt="1"/>
      <dgm:spPr/>
    </dgm:pt>
    <dgm:pt modelId="{B6EFE348-1A18-4528-86E6-B7737CB81E28}" type="pres">
      <dgm:prSet presAssocID="{065DF027-AAC9-454E-8A94-C147F7617799}" presName="hierChild4" presStyleCnt="0"/>
      <dgm:spPr/>
    </dgm:pt>
    <dgm:pt modelId="{345D1139-53B5-4556-A470-630894E2B94E}" type="pres">
      <dgm:prSet presAssocID="{AB13FAA5-15A9-4E97-8F71-16F40E18864F}" presName="Name35" presStyleLbl="parChTrans1D3" presStyleIdx="0" presStyleCnt="2"/>
      <dgm:spPr/>
    </dgm:pt>
    <dgm:pt modelId="{D82B4FDC-FC03-4A0B-BF94-4FEEB84B9B14}" type="pres">
      <dgm:prSet presAssocID="{42A9661C-3F63-4F96-BBE4-BB305E39CAD5}" presName="hierRoot2" presStyleCnt="0">
        <dgm:presLayoutVars>
          <dgm:hierBranch val="r"/>
        </dgm:presLayoutVars>
      </dgm:prSet>
      <dgm:spPr/>
    </dgm:pt>
    <dgm:pt modelId="{045760E5-17FB-4699-AF05-6038C388A24D}" type="pres">
      <dgm:prSet presAssocID="{42A9661C-3F63-4F96-BBE4-BB305E39CAD5}" presName="rootComposite" presStyleCnt="0"/>
      <dgm:spPr/>
    </dgm:pt>
    <dgm:pt modelId="{9709AC60-DD3D-4CEB-9ABC-B6F8C8F3D6AE}" type="pres">
      <dgm:prSet presAssocID="{42A9661C-3F63-4F96-BBE4-BB305E39CAD5}" presName="rootText" presStyleLbl="node3" presStyleIdx="0" presStyleCnt="2">
        <dgm:presLayoutVars>
          <dgm:chPref val="3"/>
        </dgm:presLayoutVars>
      </dgm:prSet>
      <dgm:spPr/>
    </dgm:pt>
    <dgm:pt modelId="{296E5B5E-435D-4743-8CF4-1BE16CB91696}" type="pres">
      <dgm:prSet presAssocID="{42A9661C-3F63-4F96-BBE4-BB305E39CAD5}" presName="rootConnector" presStyleLbl="node3" presStyleIdx="0" presStyleCnt="2"/>
      <dgm:spPr/>
    </dgm:pt>
    <dgm:pt modelId="{8FDB99BA-9A07-4136-BBEB-76F6D7860E8D}" type="pres">
      <dgm:prSet presAssocID="{42A9661C-3F63-4F96-BBE4-BB305E39CAD5}" presName="hierChild4" presStyleCnt="0"/>
      <dgm:spPr/>
    </dgm:pt>
    <dgm:pt modelId="{8E315050-81DB-4D6E-B3AD-A50D9F5E4344}" type="pres">
      <dgm:prSet presAssocID="{42A9661C-3F63-4F96-BBE4-BB305E39CAD5}" presName="hierChild5" presStyleCnt="0"/>
      <dgm:spPr/>
    </dgm:pt>
    <dgm:pt modelId="{A88D92C1-2A37-4FB4-B96C-870BAAE2B0FA}" type="pres">
      <dgm:prSet presAssocID="{F716AEC2-1F18-4267-9942-44D604AE8A30}" presName="Name35" presStyleLbl="parChTrans1D3" presStyleIdx="1" presStyleCnt="2"/>
      <dgm:spPr/>
    </dgm:pt>
    <dgm:pt modelId="{F15BD1E9-6BFA-45E3-BF19-4F51FD105D3D}" type="pres">
      <dgm:prSet presAssocID="{9F5AA935-2ADD-483E-854C-961AE04E5B3E}" presName="hierRoot2" presStyleCnt="0">
        <dgm:presLayoutVars>
          <dgm:hierBranch val="r"/>
        </dgm:presLayoutVars>
      </dgm:prSet>
      <dgm:spPr/>
    </dgm:pt>
    <dgm:pt modelId="{66042776-5EFF-4FD3-B37B-85098003996E}" type="pres">
      <dgm:prSet presAssocID="{9F5AA935-2ADD-483E-854C-961AE04E5B3E}" presName="rootComposite" presStyleCnt="0"/>
      <dgm:spPr/>
    </dgm:pt>
    <dgm:pt modelId="{E4043C3C-DEE1-4E09-B7CD-27EAD9EAF9BE}" type="pres">
      <dgm:prSet presAssocID="{9F5AA935-2ADD-483E-854C-961AE04E5B3E}" presName="rootText" presStyleLbl="node3" presStyleIdx="1" presStyleCnt="2">
        <dgm:presLayoutVars>
          <dgm:chPref val="3"/>
        </dgm:presLayoutVars>
      </dgm:prSet>
      <dgm:spPr/>
    </dgm:pt>
    <dgm:pt modelId="{24071B5E-033F-45B3-BBD7-E0E9021EAA41}" type="pres">
      <dgm:prSet presAssocID="{9F5AA935-2ADD-483E-854C-961AE04E5B3E}" presName="rootConnector" presStyleLbl="node3" presStyleIdx="1" presStyleCnt="2"/>
      <dgm:spPr/>
    </dgm:pt>
    <dgm:pt modelId="{EAA403B7-2A1C-4D81-8A50-4942C67178D3}" type="pres">
      <dgm:prSet presAssocID="{9F5AA935-2ADD-483E-854C-961AE04E5B3E}" presName="hierChild4" presStyleCnt="0"/>
      <dgm:spPr/>
    </dgm:pt>
    <dgm:pt modelId="{AFCEBF3B-5C68-4D78-A890-41374F90D741}" type="pres">
      <dgm:prSet presAssocID="{9F5AA935-2ADD-483E-854C-961AE04E5B3E}" presName="hierChild5" presStyleCnt="0"/>
      <dgm:spPr/>
    </dgm:pt>
    <dgm:pt modelId="{EAA55CAF-51DE-47BF-83CD-7C9A0346D9C4}" type="pres">
      <dgm:prSet presAssocID="{065DF027-AAC9-454E-8A94-C147F7617799}" presName="hierChild5" presStyleCnt="0"/>
      <dgm:spPr/>
    </dgm:pt>
    <dgm:pt modelId="{FC001101-B4AA-4D08-AA6B-08A2C64E4DE0}" type="pres">
      <dgm:prSet presAssocID="{313FBC97-2497-41E1-80B3-0C5F1CB5A150}" presName="hierChild3" presStyleCnt="0"/>
      <dgm:spPr/>
    </dgm:pt>
  </dgm:ptLst>
  <dgm:cxnLst>
    <dgm:cxn modelId="{C815EA5D-14E9-4AE0-8EFB-DDE05CBD8C74}" type="presOf" srcId="{232DFED8-F65B-4C78-AA87-E4248D23FD87}" destId="{DC57D156-A935-4501-84BD-68B11CDDF97F}" srcOrd="0" destOrd="0" presId="urn:microsoft.com/office/officeart/2005/8/layout/orgChart1"/>
    <dgm:cxn modelId="{50A401CD-D478-4CF1-83BA-1B6EF9C5FBF5}" type="presOf" srcId="{313FBC97-2497-41E1-80B3-0C5F1CB5A150}" destId="{11C6B126-8BE7-4301-8545-20FAA3522BAF}" srcOrd="1" destOrd="0" presId="urn:microsoft.com/office/officeart/2005/8/layout/orgChart1"/>
    <dgm:cxn modelId="{84AB2CFA-E3F1-4B62-AA5D-70A4E31A5AE8}" type="presOf" srcId="{313FBC97-2497-41E1-80B3-0C5F1CB5A150}" destId="{3EBD8D1D-EF11-4B32-A685-9D9B52A03069}" srcOrd="0" destOrd="0" presId="urn:microsoft.com/office/officeart/2005/8/layout/orgChart1"/>
    <dgm:cxn modelId="{1FDF096E-1F56-4417-8530-916711F4CC52}" type="presOf" srcId="{9F5AA935-2ADD-483E-854C-961AE04E5B3E}" destId="{24071B5E-033F-45B3-BBD7-E0E9021EAA41}" srcOrd="1" destOrd="0" presId="urn:microsoft.com/office/officeart/2005/8/layout/orgChart1"/>
    <dgm:cxn modelId="{32F5D64A-20E5-4479-9EC7-F77544BA6BDF}" srcId="{313FBC97-2497-41E1-80B3-0C5F1CB5A150}" destId="{065DF027-AAC9-454E-8A94-C147F7617799}" srcOrd="0" destOrd="0" parTransId="{232DFED8-F65B-4C78-AA87-E4248D23FD87}" sibTransId="{B2C6EF75-ABE8-4157-B0EB-62C0953C4E1B}"/>
    <dgm:cxn modelId="{1C544904-3D1D-405C-B58F-863E72C4F2BC}" type="presOf" srcId="{AB13FAA5-15A9-4E97-8F71-16F40E18864F}" destId="{345D1139-53B5-4556-A470-630894E2B94E}" srcOrd="0" destOrd="0" presId="urn:microsoft.com/office/officeart/2005/8/layout/orgChart1"/>
    <dgm:cxn modelId="{ED2862BB-C099-4BBF-9DD6-533BF2482CC9}" srcId="{065DF027-AAC9-454E-8A94-C147F7617799}" destId="{9F5AA935-2ADD-483E-854C-961AE04E5B3E}" srcOrd="1" destOrd="0" parTransId="{F716AEC2-1F18-4267-9942-44D604AE8A30}" sibTransId="{6B70813B-8873-438A-A010-F69A1FB3D5D9}"/>
    <dgm:cxn modelId="{1149A76E-06B6-4EB8-929B-127057AE03CA}" type="presOf" srcId="{9F5AA935-2ADD-483E-854C-961AE04E5B3E}" destId="{E4043C3C-DEE1-4E09-B7CD-27EAD9EAF9BE}" srcOrd="0" destOrd="0" presId="urn:microsoft.com/office/officeart/2005/8/layout/orgChart1"/>
    <dgm:cxn modelId="{2B5A7976-DEC5-4B7E-B906-CEA8AEAB4DF9}" type="presOf" srcId="{42A9661C-3F63-4F96-BBE4-BB305E39CAD5}" destId="{296E5B5E-435D-4743-8CF4-1BE16CB91696}" srcOrd="1" destOrd="0" presId="urn:microsoft.com/office/officeart/2005/8/layout/orgChart1"/>
    <dgm:cxn modelId="{BE9F91A4-1412-4931-B4AD-D3EB010F1229}" type="presOf" srcId="{F716AEC2-1F18-4267-9942-44D604AE8A30}" destId="{A88D92C1-2A37-4FB4-B96C-870BAAE2B0FA}" srcOrd="0" destOrd="0" presId="urn:microsoft.com/office/officeart/2005/8/layout/orgChart1"/>
    <dgm:cxn modelId="{9BDF6B75-B702-4EF1-94E7-E66471F8BDE3}" srcId="{065DF027-AAC9-454E-8A94-C147F7617799}" destId="{42A9661C-3F63-4F96-BBE4-BB305E39CAD5}" srcOrd="0" destOrd="0" parTransId="{AB13FAA5-15A9-4E97-8F71-16F40E18864F}" sibTransId="{3DB3FC8F-F4C8-40DB-8142-D887D061C9F9}"/>
    <dgm:cxn modelId="{3C8D09B9-0FB8-4CEF-AA8B-3DF1576A4EBA}" type="presOf" srcId="{42A9661C-3F63-4F96-BBE4-BB305E39CAD5}" destId="{9709AC60-DD3D-4CEB-9ABC-B6F8C8F3D6AE}" srcOrd="0" destOrd="0" presId="urn:microsoft.com/office/officeart/2005/8/layout/orgChart1"/>
    <dgm:cxn modelId="{F1F28668-A5F9-4CA0-9424-DC0140D8B66C}" type="presOf" srcId="{065DF027-AAC9-454E-8A94-C147F7617799}" destId="{4AAFABBA-510F-4237-BA11-691A4AE7B74A}" srcOrd="0" destOrd="0" presId="urn:microsoft.com/office/officeart/2005/8/layout/orgChart1"/>
    <dgm:cxn modelId="{E3982C56-F856-4972-9E7F-487799B1B580}" srcId="{F1749F8B-FC94-4B5F-BC83-542F35697423}" destId="{313FBC97-2497-41E1-80B3-0C5F1CB5A150}" srcOrd="0" destOrd="0" parTransId="{7F5EC9F5-8516-4995-BEB8-80408EFAFCA4}" sibTransId="{D28889E2-421F-4D8F-9B0E-4E06FD88CE28}"/>
    <dgm:cxn modelId="{9A11C5DC-785E-436E-A9A5-648B0AEA6687}" type="presOf" srcId="{065DF027-AAC9-454E-8A94-C147F7617799}" destId="{3F9CE00B-1CD2-41F6-A11C-93AB1696FE4E}" srcOrd="1" destOrd="0" presId="urn:microsoft.com/office/officeart/2005/8/layout/orgChart1"/>
    <dgm:cxn modelId="{546E7927-5697-4BC8-BF7E-5A4B2CD8C993}" type="presOf" srcId="{F1749F8B-FC94-4B5F-BC83-542F35697423}" destId="{B47E769E-3040-4290-8380-B3A253CA026A}" srcOrd="0" destOrd="0" presId="urn:microsoft.com/office/officeart/2005/8/layout/orgChart1"/>
    <dgm:cxn modelId="{DFD9AE99-0E9D-491C-A9D3-77A2A3EC7B8F}" type="presParOf" srcId="{B47E769E-3040-4290-8380-B3A253CA026A}" destId="{8F3BCD42-A86C-45FB-B4A1-CB0248D392DB}" srcOrd="0" destOrd="0" presId="urn:microsoft.com/office/officeart/2005/8/layout/orgChart1"/>
    <dgm:cxn modelId="{AC02A355-8582-4DE1-A43C-40BEC256FD09}" type="presParOf" srcId="{8F3BCD42-A86C-45FB-B4A1-CB0248D392DB}" destId="{16595FC8-A85D-43BB-A63D-57084C8E4BF9}" srcOrd="0" destOrd="0" presId="urn:microsoft.com/office/officeart/2005/8/layout/orgChart1"/>
    <dgm:cxn modelId="{D4D3F879-6360-4040-9CEC-2B35DB6A1347}" type="presParOf" srcId="{16595FC8-A85D-43BB-A63D-57084C8E4BF9}" destId="{3EBD8D1D-EF11-4B32-A685-9D9B52A03069}" srcOrd="0" destOrd="0" presId="urn:microsoft.com/office/officeart/2005/8/layout/orgChart1"/>
    <dgm:cxn modelId="{9EC5753E-E0A9-4306-9844-F81F1ED12AFB}" type="presParOf" srcId="{16595FC8-A85D-43BB-A63D-57084C8E4BF9}" destId="{11C6B126-8BE7-4301-8545-20FAA3522BAF}" srcOrd="1" destOrd="0" presId="urn:microsoft.com/office/officeart/2005/8/layout/orgChart1"/>
    <dgm:cxn modelId="{65E5831B-6FB9-43E3-B5B8-1EFDF9E82BF7}" type="presParOf" srcId="{8F3BCD42-A86C-45FB-B4A1-CB0248D392DB}" destId="{E330D875-CD0B-4408-92A1-BE2F94F3DB47}" srcOrd="1" destOrd="0" presId="urn:microsoft.com/office/officeart/2005/8/layout/orgChart1"/>
    <dgm:cxn modelId="{E006980A-AF77-4DDD-BDFC-C66202EE87AC}" type="presParOf" srcId="{E330D875-CD0B-4408-92A1-BE2F94F3DB47}" destId="{DC57D156-A935-4501-84BD-68B11CDDF97F}" srcOrd="0" destOrd="0" presId="urn:microsoft.com/office/officeart/2005/8/layout/orgChart1"/>
    <dgm:cxn modelId="{075926E2-10E4-4B52-A410-9FF6EB40DE54}" type="presParOf" srcId="{E330D875-CD0B-4408-92A1-BE2F94F3DB47}" destId="{994FE988-3F70-4F75-BD64-09F33DD1E080}" srcOrd="1" destOrd="0" presId="urn:microsoft.com/office/officeart/2005/8/layout/orgChart1"/>
    <dgm:cxn modelId="{A6BE9BCB-96C7-4E04-A20A-BE4F3B9FA611}" type="presParOf" srcId="{994FE988-3F70-4F75-BD64-09F33DD1E080}" destId="{229BED85-94B0-4756-B02D-5D1D73D10DDA}" srcOrd="0" destOrd="0" presId="urn:microsoft.com/office/officeart/2005/8/layout/orgChart1"/>
    <dgm:cxn modelId="{579C94A7-AAB8-42E0-A875-0CBAADD8398F}" type="presParOf" srcId="{229BED85-94B0-4756-B02D-5D1D73D10DDA}" destId="{4AAFABBA-510F-4237-BA11-691A4AE7B74A}" srcOrd="0" destOrd="0" presId="urn:microsoft.com/office/officeart/2005/8/layout/orgChart1"/>
    <dgm:cxn modelId="{423BE924-7F0C-4E3D-AC8D-3B0226C52571}" type="presParOf" srcId="{229BED85-94B0-4756-B02D-5D1D73D10DDA}" destId="{3F9CE00B-1CD2-41F6-A11C-93AB1696FE4E}" srcOrd="1" destOrd="0" presId="urn:microsoft.com/office/officeart/2005/8/layout/orgChart1"/>
    <dgm:cxn modelId="{6F3D8A1B-1606-465C-8E9D-DE6244AE5975}" type="presParOf" srcId="{994FE988-3F70-4F75-BD64-09F33DD1E080}" destId="{B6EFE348-1A18-4528-86E6-B7737CB81E28}" srcOrd="1" destOrd="0" presId="urn:microsoft.com/office/officeart/2005/8/layout/orgChart1"/>
    <dgm:cxn modelId="{04CFC985-995E-47C1-99A3-3D09902D05C2}" type="presParOf" srcId="{B6EFE348-1A18-4528-86E6-B7737CB81E28}" destId="{345D1139-53B5-4556-A470-630894E2B94E}" srcOrd="0" destOrd="0" presId="urn:microsoft.com/office/officeart/2005/8/layout/orgChart1"/>
    <dgm:cxn modelId="{21DF6B67-0876-4D53-AD4F-58FA3638C63B}" type="presParOf" srcId="{B6EFE348-1A18-4528-86E6-B7737CB81E28}" destId="{D82B4FDC-FC03-4A0B-BF94-4FEEB84B9B14}" srcOrd="1" destOrd="0" presId="urn:microsoft.com/office/officeart/2005/8/layout/orgChart1"/>
    <dgm:cxn modelId="{6E3416F9-44B8-48DF-83A6-A55DC587E023}" type="presParOf" srcId="{D82B4FDC-FC03-4A0B-BF94-4FEEB84B9B14}" destId="{045760E5-17FB-4699-AF05-6038C388A24D}" srcOrd="0" destOrd="0" presId="urn:microsoft.com/office/officeart/2005/8/layout/orgChart1"/>
    <dgm:cxn modelId="{77282152-5D13-42D6-AF1F-5EE1CB4FDA28}" type="presParOf" srcId="{045760E5-17FB-4699-AF05-6038C388A24D}" destId="{9709AC60-DD3D-4CEB-9ABC-B6F8C8F3D6AE}" srcOrd="0" destOrd="0" presId="urn:microsoft.com/office/officeart/2005/8/layout/orgChart1"/>
    <dgm:cxn modelId="{2E783520-F5A0-4C54-84C2-05D05BDB67CB}" type="presParOf" srcId="{045760E5-17FB-4699-AF05-6038C388A24D}" destId="{296E5B5E-435D-4743-8CF4-1BE16CB91696}" srcOrd="1" destOrd="0" presId="urn:microsoft.com/office/officeart/2005/8/layout/orgChart1"/>
    <dgm:cxn modelId="{6E2EAD5E-99D5-4623-ADB0-EB5CE1F16416}" type="presParOf" srcId="{D82B4FDC-FC03-4A0B-BF94-4FEEB84B9B14}" destId="{8FDB99BA-9A07-4136-BBEB-76F6D7860E8D}" srcOrd="1" destOrd="0" presId="urn:microsoft.com/office/officeart/2005/8/layout/orgChart1"/>
    <dgm:cxn modelId="{6854E8DB-82E0-4A3B-81C9-A02E63C8415F}" type="presParOf" srcId="{D82B4FDC-FC03-4A0B-BF94-4FEEB84B9B14}" destId="{8E315050-81DB-4D6E-B3AD-A50D9F5E4344}" srcOrd="2" destOrd="0" presId="urn:microsoft.com/office/officeart/2005/8/layout/orgChart1"/>
    <dgm:cxn modelId="{8CA94949-658F-4DBD-AA8B-59021D5766E1}" type="presParOf" srcId="{B6EFE348-1A18-4528-86E6-B7737CB81E28}" destId="{A88D92C1-2A37-4FB4-B96C-870BAAE2B0FA}" srcOrd="2" destOrd="0" presId="urn:microsoft.com/office/officeart/2005/8/layout/orgChart1"/>
    <dgm:cxn modelId="{28F15A09-CDCB-40C6-A106-14152C40BC44}" type="presParOf" srcId="{B6EFE348-1A18-4528-86E6-B7737CB81E28}" destId="{F15BD1E9-6BFA-45E3-BF19-4F51FD105D3D}" srcOrd="3" destOrd="0" presId="urn:microsoft.com/office/officeart/2005/8/layout/orgChart1"/>
    <dgm:cxn modelId="{FA5CAED3-8630-4336-AEB8-4FD9E98C859F}" type="presParOf" srcId="{F15BD1E9-6BFA-45E3-BF19-4F51FD105D3D}" destId="{66042776-5EFF-4FD3-B37B-85098003996E}" srcOrd="0" destOrd="0" presId="urn:microsoft.com/office/officeart/2005/8/layout/orgChart1"/>
    <dgm:cxn modelId="{DFD5298B-CC47-4A47-BAE5-1EA76552D9F1}" type="presParOf" srcId="{66042776-5EFF-4FD3-B37B-85098003996E}" destId="{E4043C3C-DEE1-4E09-B7CD-27EAD9EAF9BE}" srcOrd="0" destOrd="0" presId="urn:microsoft.com/office/officeart/2005/8/layout/orgChart1"/>
    <dgm:cxn modelId="{06439C69-F9A4-4CAA-975F-14C5F8B5BF0E}" type="presParOf" srcId="{66042776-5EFF-4FD3-B37B-85098003996E}" destId="{24071B5E-033F-45B3-BBD7-E0E9021EAA41}" srcOrd="1" destOrd="0" presId="urn:microsoft.com/office/officeart/2005/8/layout/orgChart1"/>
    <dgm:cxn modelId="{A010BA24-78C4-438B-959B-CBFC83784638}" type="presParOf" srcId="{F15BD1E9-6BFA-45E3-BF19-4F51FD105D3D}" destId="{EAA403B7-2A1C-4D81-8A50-4942C67178D3}" srcOrd="1" destOrd="0" presId="urn:microsoft.com/office/officeart/2005/8/layout/orgChart1"/>
    <dgm:cxn modelId="{0B47BBE8-2D05-4948-972C-FDD66391E560}" type="presParOf" srcId="{F15BD1E9-6BFA-45E3-BF19-4F51FD105D3D}" destId="{AFCEBF3B-5C68-4D78-A890-41374F90D741}" srcOrd="2" destOrd="0" presId="urn:microsoft.com/office/officeart/2005/8/layout/orgChart1"/>
    <dgm:cxn modelId="{3C2F4092-C08B-482B-88DD-F5C1DA3641CD}" type="presParOf" srcId="{994FE988-3F70-4F75-BD64-09F33DD1E080}" destId="{EAA55CAF-51DE-47BF-83CD-7C9A0346D9C4}" srcOrd="2" destOrd="0" presId="urn:microsoft.com/office/officeart/2005/8/layout/orgChart1"/>
    <dgm:cxn modelId="{664FEB35-72A7-461B-BA9D-5FF64E1C30C4}" type="presParOf" srcId="{8F3BCD42-A86C-45FB-B4A1-CB0248D392DB}" destId="{FC001101-B4AA-4D08-AA6B-08A2C64E4DE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1208BA3-8C94-4289-ACA6-43943D4D570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C9B278C0-0BBE-43E9-8834-7E269DA7F34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Структура программы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криминологического исследования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42163C3E-A96A-40A8-BC48-488A9A4C0800}" type="parTrans" cxnId="{FD4D2B3E-E839-4E69-886C-7FC073E12301}">
      <dgm:prSet/>
      <dgm:spPr/>
    </dgm:pt>
    <dgm:pt modelId="{FA6B3C65-B6F6-4AAB-969B-CEC7A6986187}" type="sibTrans" cxnId="{FD4D2B3E-E839-4E69-886C-7FC073E12301}">
      <dgm:prSet/>
      <dgm:spPr/>
    </dgm:pt>
    <dgm:pt modelId="{FF99168E-1AB5-408E-8FA9-FB92E1A64A4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исполнители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1BAE9365-9269-4D53-96EC-5DC12743C3F4}" type="parTrans" cxnId="{E91BFEA0-9D4A-4CE2-8D07-9E75FE8A3138}">
      <dgm:prSet/>
      <dgm:spPr/>
    </dgm:pt>
    <dgm:pt modelId="{A5AB78D4-B81E-4B36-BBC8-BAC1542F1CD1}" type="sibTrans" cxnId="{E91BFEA0-9D4A-4CE2-8D07-9E75FE8A3138}">
      <dgm:prSet/>
      <dgm:spPr/>
    </dgm:pt>
    <dgm:pt modelId="{4D919DDB-8E48-4B81-8AB0-0E5B8D9EEBE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концепция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E33943A2-A115-44D4-9268-149CF08C7046}" type="parTrans" cxnId="{58E13BBD-55CB-438F-B214-18724D016127}">
      <dgm:prSet/>
      <dgm:spPr/>
    </dgm:pt>
    <dgm:pt modelId="{40DDF87B-A01E-4974-B3E8-360A2AC25904}" type="sibTrans" cxnId="{58E13BBD-55CB-438F-B214-18724D016127}">
      <dgm:prSet/>
      <dgm:spPr/>
    </dgm:pt>
    <dgm:pt modelId="{B791DFC3-0159-420C-9CFA-DD4363B6CFB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Цели и задачи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CB34236B-553C-410D-851C-B95FC6245065}" type="parTrans" cxnId="{5FC9A784-0EEA-429B-B6BB-F2A417730558}">
      <dgm:prSet/>
      <dgm:spPr/>
    </dgm:pt>
    <dgm:pt modelId="{0AF0EC30-66C7-4C2F-8F4C-4705968E57E6}" type="sibTrans" cxnId="{5FC9A784-0EEA-429B-B6BB-F2A417730558}">
      <dgm:prSet/>
      <dgm:spPr/>
    </dgm:pt>
    <dgm:pt modelId="{B3691ADE-A962-4F44-BAC4-8D75DC82E2E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Объект и предмет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E2344C23-6A50-4380-8A08-945E0AB13FEE}" type="parTrans" cxnId="{26BE992E-1BEC-4ECE-82B3-86CE66A6931D}">
      <dgm:prSet/>
      <dgm:spPr/>
    </dgm:pt>
    <dgm:pt modelId="{A1B2AA9B-B40E-4701-B508-EC5ED08A6A13}" type="sibTrans" cxnId="{26BE992E-1BEC-4ECE-82B3-86CE66A6931D}">
      <dgm:prSet/>
      <dgm:spPr/>
    </dgm:pt>
    <dgm:pt modelId="{3A8C0F81-235D-4DFB-9A2D-0C91A5C9755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Методы и инструментарий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C3E4F389-19D8-4A0B-A4F0-5D729E3CF4F6}" type="parTrans" cxnId="{B6F297F0-6822-48E7-B9A4-2230CFA647DF}">
      <dgm:prSet/>
      <dgm:spPr/>
    </dgm:pt>
    <dgm:pt modelId="{04277B12-49E0-4A50-8801-515F2236F3CA}" type="sibTrans" cxnId="{B6F297F0-6822-48E7-B9A4-2230CFA647DF}">
      <dgm:prSet/>
      <dgm:spPr/>
    </dgm:pt>
    <dgm:pt modelId="{024D4414-36FA-4129-8582-C083CB25324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Ожидаемый результат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5030182D-EC1D-4B88-8E19-2F47F5D55F97}" type="parTrans" cxnId="{38658F6D-6DDE-42AF-9F5A-BF6D803E9203}">
      <dgm:prSet/>
      <dgm:spPr/>
    </dgm:pt>
    <dgm:pt modelId="{C8691E68-97B7-4B2C-92A5-312B68C3C3E3}" type="sibTrans" cxnId="{38658F6D-6DDE-42AF-9F5A-BF6D803E9203}">
      <dgm:prSet/>
      <dgm:spPr/>
    </dgm:pt>
    <dgm:pt modelId="{90E4BF73-D42E-40C7-A075-B0CB51F51D3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Календарный план-график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gm:t>
    </dgm:pt>
    <dgm:pt modelId="{3DA525D1-B21A-471D-A55E-50C41702ED78}" type="parTrans" cxnId="{881036C8-67AA-4E73-8DFB-A2A156B1B53A}">
      <dgm:prSet/>
      <dgm:spPr/>
    </dgm:pt>
    <dgm:pt modelId="{D248BFEC-DDB3-468D-B03E-BB117A08F84E}" type="sibTrans" cxnId="{881036C8-67AA-4E73-8DFB-A2A156B1B53A}">
      <dgm:prSet/>
      <dgm:spPr/>
    </dgm:pt>
    <dgm:pt modelId="{1CC3F01E-DAF4-4083-B1ED-A8B6F53791D9}" type="pres">
      <dgm:prSet presAssocID="{71208BA3-8C94-4289-ACA6-43943D4D570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A74108D-9133-4D61-9158-545FF1FC5FB0}" type="pres">
      <dgm:prSet presAssocID="{C9B278C0-0BBE-43E9-8834-7E269DA7F348}" presName="hierRoot1" presStyleCnt="0">
        <dgm:presLayoutVars>
          <dgm:hierBranch/>
        </dgm:presLayoutVars>
      </dgm:prSet>
      <dgm:spPr/>
    </dgm:pt>
    <dgm:pt modelId="{36588E2D-1588-4A02-B42D-B530A8D4D41E}" type="pres">
      <dgm:prSet presAssocID="{C9B278C0-0BBE-43E9-8834-7E269DA7F348}" presName="rootComposite1" presStyleCnt="0"/>
      <dgm:spPr/>
    </dgm:pt>
    <dgm:pt modelId="{3DC1D4A9-3C4D-4254-907F-5DFA5E202D17}" type="pres">
      <dgm:prSet presAssocID="{C9B278C0-0BBE-43E9-8834-7E269DA7F348}" presName="rootText1" presStyleLbl="node0" presStyleIdx="0" presStyleCnt="1">
        <dgm:presLayoutVars>
          <dgm:chPref val="3"/>
        </dgm:presLayoutVars>
      </dgm:prSet>
      <dgm:spPr/>
    </dgm:pt>
    <dgm:pt modelId="{9E4D0EDE-960B-4783-AFBA-3E29902274EF}" type="pres">
      <dgm:prSet presAssocID="{C9B278C0-0BBE-43E9-8834-7E269DA7F348}" presName="rootConnector1" presStyleLbl="node1" presStyleIdx="0" presStyleCnt="0"/>
      <dgm:spPr/>
    </dgm:pt>
    <dgm:pt modelId="{D46EC8E4-528B-4489-852E-6A39930A1865}" type="pres">
      <dgm:prSet presAssocID="{C9B278C0-0BBE-43E9-8834-7E269DA7F348}" presName="hierChild2" presStyleCnt="0"/>
      <dgm:spPr/>
    </dgm:pt>
    <dgm:pt modelId="{42E4D75B-FD29-4B4B-9B0F-FA86A63EF1F0}" type="pres">
      <dgm:prSet presAssocID="{1BAE9365-9269-4D53-96EC-5DC12743C3F4}" presName="Name35" presStyleLbl="parChTrans1D2" presStyleIdx="0" presStyleCnt="1"/>
      <dgm:spPr/>
    </dgm:pt>
    <dgm:pt modelId="{CE6DCBB8-83C6-4835-B67D-46CFD332A397}" type="pres">
      <dgm:prSet presAssocID="{FF99168E-1AB5-408E-8FA9-FB92E1A64A41}" presName="hierRoot2" presStyleCnt="0">
        <dgm:presLayoutVars>
          <dgm:hierBranch/>
        </dgm:presLayoutVars>
      </dgm:prSet>
      <dgm:spPr/>
    </dgm:pt>
    <dgm:pt modelId="{405A18CA-02AC-44DF-8D7F-C9CEF9971825}" type="pres">
      <dgm:prSet presAssocID="{FF99168E-1AB5-408E-8FA9-FB92E1A64A41}" presName="rootComposite" presStyleCnt="0"/>
      <dgm:spPr/>
    </dgm:pt>
    <dgm:pt modelId="{9D72F2D2-1257-4BFA-A76F-2492216EA15A}" type="pres">
      <dgm:prSet presAssocID="{FF99168E-1AB5-408E-8FA9-FB92E1A64A41}" presName="rootText" presStyleLbl="node2" presStyleIdx="0" presStyleCnt="1">
        <dgm:presLayoutVars>
          <dgm:chPref val="3"/>
        </dgm:presLayoutVars>
      </dgm:prSet>
      <dgm:spPr/>
    </dgm:pt>
    <dgm:pt modelId="{80C827C0-8B7C-4278-A389-65B726FECD67}" type="pres">
      <dgm:prSet presAssocID="{FF99168E-1AB5-408E-8FA9-FB92E1A64A41}" presName="rootConnector" presStyleLbl="node2" presStyleIdx="0" presStyleCnt="1"/>
      <dgm:spPr/>
    </dgm:pt>
    <dgm:pt modelId="{22BE4CE3-B25E-49AE-90B9-8715E58BF569}" type="pres">
      <dgm:prSet presAssocID="{FF99168E-1AB5-408E-8FA9-FB92E1A64A41}" presName="hierChild4" presStyleCnt="0"/>
      <dgm:spPr/>
    </dgm:pt>
    <dgm:pt modelId="{0E909667-ED92-4FEC-B0B5-D0386D0384E5}" type="pres">
      <dgm:prSet presAssocID="{E33943A2-A115-44D4-9268-149CF08C7046}" presName="Name35" presStyleLbl="parChTrans1D3" presStyleIdx="0" presStyleCnt="1"/>
      <dgm:spPr/>
    </dgm:pt>
    <dgm:pt modelId="{6AB7E958-438B-409D-9358-DB251854BEA6}" type="pres">
      <dgm:prSet presAssocID="{4D919DDB-8E48-4B81-8AB0-0E5B8D9EEBE9}" presName="hierRoot2" presStyleCnt="0">
        <dgm:presLayoutVars>
          <dgm:hierBranch val="r"/>
        </dgm:presLayoutVars>
      </dgm:prSet>
      <dgm:spPr/>
    </dgm:pt>
    <dgm:pt modelId="{45A5ADA0-697F-447B-ABAA-62836B5813F6}" type="pres">
      <dgm:prSet presAssocID="{4D919DDB-8E48-4B81-8AB0-0E5B8D9EEBE9}" presName="rootComposite" presStyleCnt="0"/>
      <dgm:spPr/>
    </dgm:pt>
    <dgm:pt modelId="{E79BBB71-50CB-4540-8A65-AD1AB20D0F4D}" type="pres">
      <dgm:prSet presAssocID="{4D919DDB-8E48-4B81-8AB0-0E5B8D9EEBE9}" presName="rootText" presStyleLbl="node3" presStyleIdx="0" presStyleCnt="1">
        <dgm:presLayoutVars>
          <dgm:chPref val="3"/>
        </dgm:presLayoutVars>
      </dgm:prSet>
      <dgm:spPr/>
    </dgm:pt>
    <dgm:pt modelId="{17FCA793-545F-467F-84AA-A7A7507A25EB}" type="pres">
      <dgm:prSet presAssocID="{4D919DDB-8E48-4B81-8AB0-0E5B8D9EEBE9}" presName="rootConnector" presStyleLbl="node3" presStyleIdx="0" presStyleCnt="1"/>
      <dgm:spPr/>
    </dgm:pt>
    <dgm:pt modelId="{09F4DEAB-902B-4D6A-9786-D1D16E6CA9E1}" type="pres">
      <dgm:prSet presAssocID="{4D919DDB-8E48-4B81-8AB0-0E5B8D9EEBE9}" presName="hierChild4" presStyleCnt="0"/>
      <dgm:spPr/>
    </dgm:pt>
    <dgm:pt modelId="{0F0252C0-90FE-460C-9CB6-CC479A0FF878}" type="pres">
      <dgm:prSet presAssocID="{CB34236B-553C-410D-851C-B95FC6245065}" presName="Name50" presStyleLbl="parChTrans1D4" presStyleIdx="0" presStyleCnt="5"/>
      <dgm:spPr/>
    </dgm:pt>
    <dgm:pt modelId="{67C9FA6C-4F90-4E31-89F1-DDB3D2621172}" type="pres">
      <dgm:prSet presAssocID="{B791DFC3-0159-420C-9CFA-DD4363B6CFB0}" presName="hierRoot2" presStyleCnt="0">
        <dgm:presLayoutVars>
          <dgm:hierBranch val="r"/>
        </dgm:presLayoutVars>
      </dgm:prSet>
      <dgm:spPr/>
    </dgm:pt>
    <dgm:pt modelId="{118706F4-4E06-4FEF-AB8B-2FD9042487CE}" type="pres">
      <dgm:prSet presAssocID="{B791DFC3-0159-420C-9CFA-DD4363B6CFB0}" presName="rootComposite" presStyleCnt="0"/>
      <dgm:spPr/>
    </dgm:pt>
    <dgm:pt modelId="{098E252B-9DA1-43D3-BAD3-B8AAA6B54138}" type="pres">
      <dgm:prSet presAssocID="{B791DFC3-0159-420C-9CFA-DD4363B6CFB0}" presName="rootText" presStyleLbl="node4" presStyleIdx="0" presStyleCnt="5">
        <dgm:presLayoutVars>
          <dgm:chPref val="3"/>
        </dgm:presLayoutVars>
      </dgm:prSet>
      <dgm:spPr/>
    </dgm:pt>
    <dgm:pt modelId="{50AA30E0-BAF8-402C-AC01-C4ACE2ED26A7}" type="pres">
      <dgm:prSet presAssocID="{B791DFC3-0159-420C-9CFA-DD4363B6CFB0}" presName="rootConnector" presStyleLbl="node4" presStyleIdx="0" presStyleCnt="5"/>
      <dgm:spPr/>
    </dgm:pt>
    <dgm:pt modelId="{E46E2614-6C6B-4468-9765-972AF4D54148}" type="pres">
      <dgm:prSet presAssocID="{B791DFC3-0159-420C-9CFA-DD4363B6CFB0}" presName="hierChild4" presStyleCnt="0"/>
      <dgm:spPr/>
    </dgm:pt>
    <dgm:pt modelId="{31522384-A47C-42A2-B564-04CCA076CF61}" type="pres">
      <dgm:prSet presAssocID="{B791DFC3-0159-420C-9CFA-DD4363B6CFB0}" presName="hierChild5" presStyleCnt="0"/>
      <dgm:spPr/>
    </dgm:pt>
    <dgm:pt modelId="{17C83353-C080-47B6-8EB0-2BE58F9B31BF}" type="pres">
      <dgm:prSet presAssocID="{E2344C23-6A50-4380-8A08-945E0AB13FEE}" presName="Name50" presStyleLbl="parChTrans1D4" presStyleIdx="1" presStyleCnt="5"/>
      <dgm:spPr/>
    </dgm:pt>
    <dgm:pt modelId="{42D8C34A-EBB7-4BFB-B053-AB554E4CF17D}" type="pres">
      <dgm:prSet presAssocID="{B3691ADE-A962-4F44-BAC4-8D75DC82E2E8}" presName="hierRoot2" presStyleCnt="0">
        <dgm:presLayoutVars>
          <dgm:hierBranch val="r"/>
        </dgm:presLayoutVars>
      </dgm:prSet>
      <dgm:spPr/>
    </dgm:pt>
    <dgm:pt modelId="{8A604FD5-8509-4255-B3E6-39B8DDD0A311}" type="pres">
      <dgm:prSet presAssocID="{B3691ADE-A962-4F44-BAC4-8D75DC82E2E8}" presName="rootComposite" presStyleCnt="0"/>
      <dgm:spPr/>
    </dgm:pt>
    <dgm:pt modelId="{DB13A350-B796-4B66-AB66-CA873050437F}" type="pres">
      <dgm:prSet presAssocID="{B3691ADE-A962-4F44-BAC4-8D75DC82E2E8}" presName="rootText" presStyleLbl="node4" presStyleIdx="1" presStyleCnt="5">
        <dgm:presLayoutVars>
          <dgm:chPref val="3"/>
        </dgm:presLayoutVars>
      </dgm:prSet>
      <dgm:spPr/>
    </dgm:pt>
    <dgm:pt modelId="{30B17C22-8D4A-48BC-B2DB-0E137B5DCB6B}" type="pres">
      <dgm:prSet presAssocID="{B3691ADE-A962-4F44-BAC4-8D75DC82E2E8}" presName="rootConnector" presStyleLbl="node4" presStyleIdx="1" presStyleCnt="5"/>
      <dgm:spPr/>
    </dgm:pt>
    <dgm:pt modelId="{3DA86C8C-A553-415F-B3DC-829AA57786F7}" type="pres">
      <dgm:prSet presAssocID="{B3691ADE-A962-4F44-BAC4-8D75DC82E2E8}" presName="hierChild4" presStyleCnt="0"/>
      <dgm:spPr/>
    </dgm:pt>
    <dgm:pt modelId="{F1BCD6A6-E902-4428-BDC0-5BF041DC88E6}" type="pres">
      <dgm:prSet presAssocID="{B3691ADE-A962-4F44-BAC4-8D75DC82E2E8}" presName="hierChild5" presStyleCnt="0"/>
      <dgm:spPr/>
    </dgm:pt>
    <dgm:pt modelId="{42E824F7-0713-46F1-8074-A7C7207ED043}" type="pres">
      <dgm:prSet presAssocID="{C3E4F389-19D8-4A0B-A4F0-5D729E3CF4F6}" presName="Name50" presStyleLbl="parChTrans1D4" presStyleIdx="2" presStyleCnt="5"/>
      <dgm:spPr/>
    </dgm:pt>
    <dgm:pt modelId="{B2218736-E4A0-4460-ABDA-4A7CCB27A05B}" type="pres">
      <dgm:prSet presAssocID="{3A8C0F81-235D-4DFB-9A2D-0C91A5C9755D}" presName="hierRoot2" presStyleCnt="0">
        <dgm:presLayoutVars>
          <dgm:hierBranch val="r"/>
        </dgm:presLayoutVars>
      </dgm:prSet>
      <dgm:spPr/>
    </dgm:pt>
    <dgm:pt modelId="{8AF3CA6D-8B64-436E-B37C-94B3EDAD5B61}" type="pres">
      <dgm:prSet presAssocID="{3A8C0F81-235D-4DFB-9A2D-0C91A5C9755D}" presName="rootComposite" presStyleCnt="0"/>
      <dgm:spPr/>
    </dgm:pt>
    <dgm:pt modelId="{68E0582B-2D2C-4468-8269-FC45A39328EE}" type="pres">
      <dgm:prSet presAssocID="{3A8C0F81-235D-4DFB-9A2D-0C91A5C9755D}" presName="rootText" presStyleLbl="node4" presStyleIdx="2" presStyleCnt="5">
        <dgm:presLayoutVars>
          <dgm:chPref val="3"/>
        </dgm:presLayoutVars>
      </dgm:prSet>
      <dgm:spPr/>
    </dgm:pt>
    <dgm:pt modelId="{7D836CA9-693A-40CF-B379-A7FD3B9FFE99}" type="pres">
      <dgm:prSet presAssocID="{3A8C0F81-235D-4DFB-9A2D-0C91A5C9755D}" presName="rootConnector" presStyleLbl="node4" presStyleIdx="2" presStyleCnt="5"/>
      <dgm:spPr/>
    </dgm:pt>
    <dgm:pt modelId="{60A920D4-4F4B-4916-AC1C-3752E2F39C5B}" type="pres">
      <dgm:prSet presAssocID="{3A8C0F81-235D-4DFB-9A2D-0C91A5C9755D}" presName="hierChild4" presStyleCnt="0"/>
      <dgm:spPr/>
    </dgm:pt>
    <dgm:pt modelId="{B6D098BE-586A-4323-A6D2-D7BAAF5BAF99}" type="pres">
      <dgm:prSet presAssocID="{3A8C0F81-235D-4DFB-9A2D-0C91A5C9755D}" presName="hierChild5" presStyleCnt="0"/>
      <dgm:spPr/>
    </dgm:pt>
    <dgm:pt modelId="{B45995E7-AB63-4D17-BF21-E7DFD20600E0}" type="pres">
      <dgm:prSet presAssocID="{5030182D-EC1D-4B88-8E19-2F47F5D55F97}" presName="Name50" presStyleLbl="parChTrans1D4" presStyleIdx="3" presStyleCnt="5"/>
      <dgm:spPr/>
    </dgm:pt>
    <dgm:pt modelId="{2D8C0498-33F2-4CF9-985E-DF72296F5998}" type="pres">
      <dgm:prSet presAssocID="{024D4414-36FA-4129-8582-C083CB253240}" presName="hierRoot2" presStyleCnt="0">
        <dgm:presLayoutVars>
          <dgm:hierBranch val="r"/>
        </dgm:presLayoutVars>
      </dgm:prSet>
      <dgm:spPr/>
    </dgm:pt>
    <dgm:pt modelId="{F0C4AFB9-71D8-4360-8EEC-83C78E2B4A89}" type="pres">
      <dgm:prSet presAssocID="{024D4414-36FA-4129-8582-C083CB253240}" presName="rootComposite" presStyleCnt="0"/>
      <dgm:spPr/>
    </dgm:pt>
    <dgm:pt modelId="{E9BD1AC8-91BF-4638-989A-1F0AC3213B16}" type="pres">
      <dgm:prSet presAssocID="{024D4414-36FA-4129-8582-C083CB253240}" presName="rootText" presStyleLbl="node4" presStyleIdx="3" presStyleCnt="5">
        <dgm:presLayoutVars>
          <dgm:chPref val="3"/>
        </dgm:presLayoutVars>
      </dgm:prSet>
      <dgm:spPr/>
    </dgm:pt>
    <dgm:pt modelId="{568745BB-F3B3-4412-A77C-4AA41530EA1E}" type="pres">
      <dgm:prSet presAssocID="{024D4414-36FA-4129-8582-C083CB253240}" presName="rootConnector" presStyleLbl="node4" presStyleIdx="3" presStyleCnt="5"/>
      <dgm:spPr/>
    </dgm:pt>
    <dgm:pt modelId="{AC12331A-E2B3-4578-9729-033FDBB9EB1E}" type="pres">
      <dgm:prSet presAssocID="{024D4414-36FA-4129-8582-C083CB253240}" presName="hierChild4" presStyleCnt="0"/>
      <dgm:spPr/>
    </dgm:pt>
    <dgm:pt modelId="{FA149D4D-3485-4E38-A050-D3423C16E55D}" type="pres">
      <dgm:prSet presAssocID="{024D4414-36FA-4129-8582-C083CB253240}" presName="hierChild5" presStyleCnt="0"/>
      <dgm:spPr/>
    </dgm:pt>
    <dgm:pt modelId="{54B7E79B-39F1-413B-BB68-A6096F8AF124}" type="pres">
      <dgm:prSet presAssocID="{3DA525D1-B21A-471D-A55E-50C41702ED78}" presName="Name50" presStyleLbl="parChTrans1D4" presStyleIdx="4" presStyleCnt="5"/>
      <dgm:spPr/>
    </dgm:pt>
    <dgm:pt modelId="{E92359D5-1F98-4C19-8BAF-92A65C4EAB9B}" type="pres">
      <dgm:prSet presAssocID="{90E4BF73-D42E-40C7-A075-B0CB51F51D30}" presName="hierRoot2" presStyleCnt="0">
        <dgm:presLayoutVars>
          <dgm:hierBranch val="r"/>
        </dgm:presLayoutVars>
      </dgm:prSet>
      <dgm:spPr/>
    </dgm:pt>
    <dgm:pt modelId="{5F14823F-C788-4A98-B197-C444A9AE0161}" type="pres">
      <dgm:prSet presAssocID="{90E4BF73-D42E-40C7-A075-B0CB51F51D30}" presName="rootComposite" presStyleCnt="0"/>
      <dgm:spPr/>
    </dgm:pt>
    <dgm:pt modelId="{9F186153-C666-415D-9EC0-0A6743AC2A9D}" type="pres">
      <dgm:prSet presAssocID="{90E4BF73-D42E-40C7-A075-B0CB51F51D30}" presName="rootText" presStyleLbl="node4" presStyleIdx="4" presStyleCnt="5">
        <dgm:presLayoutVars>
          <dgm:chPref val="3"/>
        </dgm:presLayoutVars>
      </dgm:prSet>
      <dgm:spPr/>
    </dgm:pt>
    <dgm:pt modelId="{37F39B16-A82A-4507-8A51-96E0550F59C1}" type="pres">
      <dgm:prSet presAssocID="{90E4BF73-D42E-40C7-A075-B0CB51F51D30}" presName="rootConnector" presStyleLbl="node4" presStyleIdx="4" presStyleCnt="5"/>
      <dgm:spPr/>
    </dgm:pt>
    <dgm:pt modelId="{1C0E3411-B732-411D-91DA-880FE2128737}" type="pres">
      <dgm:prSet presAssocID="{90E4BF73-D42E-40C7-A075-B0CB51F51D30}" presName="hierChild4" presStyleCnt="0"/>
      <dgm:spPr/>
    </dgm:pt>
    <dgm:pt modelId="{888963DD-BD3C-491B-932C-44C068AA87B9}" type="pres">
      <dgm:prSet presAssocID="{90E4BF73-D42E-40C7-A075-B0CB51F51D30}" presName="hierChild5" presStyleCnt="0"/>
      <dgm:spPr/>
    </dgm:pt>
    <dgm:pt modelId="{88DD90BE-AE67-4227-B57A-2DA8C2D7BD71}" type="pres">
      <dgm:prSet presAssocID="{4D919DDB-8E48-4B81-8AB0-0E5B8D9EEBE9}" presName="hierChild5" presStyleCnt="0"/>
      <dgm:spPr/>
    </dgm:pt>
    <dgm:pt modelId="{5C101F0D-08BA-4700-97ED-3698E7204F91}" type="pres">
      <dgm:prSet presAssocID="{FF99168E-1AB5-408E-8FA9-FB92E1A64A41}" presName="hierChild5" presStyleCnt="0"/>
      <dgm:spPr/>
    </dgm:pt>
    <dgm:pt modelId="{F404E9E8-8E35-41A6-9E36-ACDBA84EB270}" type="pres">
      <dgm:prSet presAssocID="{C9B278C0-0BBE-43E9-8834-7E269DA7F348}" presName="hierChild3" presStyleCnt="0"/>
      <dgm:spPr/>
    </dgm:pt>
  </dgm:ptLst>
  <dgm:cxnLst>
    <dgm:cxn modelId="{D35E2A0F-F708-4E19-BCEA-E060A9C291FA}" type="presOf" srcId="{71208BA3-8C94-4289-ACA6-43943D4D5703}" destId="{1CC3F01E-DAF4-4083-B1ED-A8B6F53791D9}" srcOrd="0" destOrd="0" presId="urn:microsoft.com/office/officeart/2005/8/layout/orgChart1"/>
    <dgm:cxn modelId="{E91BFEA0-9D4A-4CE2-8D07-9E75FE8A3138}" srcId="{C9B278C0-0BBE-43E9-8834-7E269DA7F348}" destId="{FF99168E-1AB5-408E-8FA9-FB92E1A64A41}" srcOrd="0" destOrd="0" parTransId="{1BAE9365-9269-4D53-96EC-5DC12743C3F4}" sibTransId="{A5AB78D4-B81E-4B36-BBC8-BAC1542F1CD1}"/>
    <dgm:cxn modelId="{4F83EA0F-EFED-4DC9-95EA-00351213D8CB}" type="presOf" srcId="{C9B278C0-0BBE-43E9-8834-7E269DA7F348}" destId="{9E4D0EDE-960B-4783-AFBA-3E29902274EF}" srcOrd="1" destOrd="0" presId="urn:microsoft.com/office/officeart/2005/8/layout/orgChart1"/>
    <dgm:cxn modelId="{95D2C969-374E-4DC3-BCCD-DF0DA22BB080}" type="presOf" srcId="{024D4414-36FA-4129-8582-C083CB253240}" destId="{E9BD1AC8-91BF-4638-989A-1F0AC3213B16}" srcOrd="0" destOrd="0" presId="urn:microsoft.com/office/officeart/2005/8/layout/orgChart1"/>
    <dgm:cxn modelId="{65BCBF93-A46B-4CC6-A0D1-630198812D57}" type="presOf" srcId="{C3E4F389-19D8-4A0B-A4F0-5D729E3CF4F6}" destId="{42E824F7-0713-46F1-8074-A7C7207ED043}" srcOrd="0" destOrd="0" presId="urn:microsoft.com/office/officeart/2005/8/layout/orgChart1"/>
    <dgm:cxn modelId="{38658F6D-6DDE-42AF-9F5A-BF6D803E9203}" srcId="{4D919DDB-8E48-4B81-8AB0-0E5B8D9EEBE9}" destId="{024D4414-36FA-4129-8582-C083CB253240}" srcOrd="3" destOrd="0" parTransId="{5030182D-EC1D-4B88-8E19-2F47F5D55F97}" sibTransId="{C8691E68-97B7-4B2C-92A5-312B68C3C3E3}"/>
    <dgm:cxn modelId="{A60AABDC-4276-4015-9FA4-93CEF60242B0}" type="presOf" srcId="{B3691ADE-A962-4F44-BAC4-8D75DC82E2E8}" destId="{30B17C22-8D4A-48BC-B2DB-0E137B5DCB6B}" srcOrd="1" destOrd="0" presId="urn:microsoft.com/office/officeart/2005/8/layout/orgChart1"/>
    <dgm:cxn modelId="{5D32E6A0-813D-46AB-9F20-1965D4CCAC4A}" type="presOf" srcId="{B791DFC3-0159-420C-9CFA-DD4363B6CFB0}" destId="{50AA30E0-BAF8-402C-AC01-C4ACE2ED26A7}" srcOrd="1" destOrd="0" presId="urn:microsoft.com/office/officeart/2005/8/layout/orgChart1"/>
    <dgm:cxn modelId="{0369D534-3743-4098-9A11-858908766DEF}" type="presOf" srcId="{5030182D-EC1D-4B88-8E19-2F47F5D55F97}" destId="{B45995E7-AB63-4D17-BF21-E7DFD20600E0}" srcOrd="0" destOrd="0" presId="urn:microsoft.com/office/officeart/2005/8/layout/orgChart1"/>
    <dgm:cxn modelId="{77068090-2B16-4322-A573-5781ECB25CD2}" type="presOf" srcId="{4D919DDB-8E48-4B81-8AB0-0E5B8D9EEBE9}" destId="{E79BBB71-50CB-4540-8A65-AD1AB20D0F4D}" srcOrd="0" destOrd="0" presId="urn:microsoft.com/office/officeart/2005/8/layout/orgChart1"/>
    <dgm:cxn modelId="{3088F096-D2EB-4AC2-B246-B0E704FBE378}" type="presOf" srcId="{3A8C0F81-235D-4DFB-9A2D-0C91A5C9755D}" destId="{7D836CA9-693A-40CF-B379-A7FD3B9FFE99}" srcOrd="1" destOrd="0" presId="urn:microsoft.com/office/officeart/2005/8/layout/orgChart1"/>
    <dgm:cxn modelId="{26BE992E-1BEC-4ECE-82B3-86CE66A6931D}" srcId="{4D919DDB-8E48-4B81-8AB0-0E5B8D9EEBE9}" destId="{B3691ADE-A962-4F44-BAC4-8D75DC82E2E8}" srcOrd="1" destOrd="0" parTransId="{E2344C23-6A50-4380-8A08-945E0AB13FEE}" sibTransId="{A1B2AA9B-B40E-4701-B508-EC5ED08A6A13}"/>
    <dgm:cxn modelId="{58E13BBD-55CB-438F-B214-18724D016127}" srcId="{FF99168E-1AB5-408E-8FA9-FB92E1A64A41}" destId="{4D919DDB-8E48-4B81-8AB0-0E5B8D9EEBE9}" srcOrd="0" destOrd="0" parTransId="{E33943A2-A115-44D4-9268-149CF08C7046}" sibTransId="{40DDF87B-A01E-4974-B3E8-360A2AC25904}"/>
    <dgm:cxn modelId="{D1779296-9BCD-4006-87E0-F907195FF579}" type="presOf" srcId="{FF99168E-1AB5-408E-8FA9-FB92E1A64A41}" destId="{80C827C0-8B7C-4278-A389-65B726FECD67}" srcOrd="1" destOrd="0" presId="urn:microsoft.com/office/officeart/2005/8/layout/orgChart1"/>
    <dgm:cxn modelId="{7E00286B-F49A-40DB-A149-DFD375F3A616}" type="presOf" srcId="{90E4BF73-D42E-40C7-A075-B0CB51F51D30}" destId="{37F39B16-A82A-4507-8A51-96E0550F59C1}" srcOrd="1" destOrd="0" presId="urn:microsoft.com/office/officeart/2005/8/layout/orgChart1"/>
    <dgm:cxn modelId="{4E8F111E-A6D0-4B3B-BE52-27887A6DA938}" type="presOf" srcId="{B3691ADE-A962-4F44-BAC4-8D75DC82E2E8}" destId="{DB13A350-B796-4B66-AB66-CA873050437F}" srcOrd="0" destOrd="0" presId="urn:microsoft.com/office/officeart/2005/8/layout/orgChart1"/>
    <dgm:cxn modelId="{5FC9A784-0EEA-429B-B6BB-F2A417730558}" srcId="{4D919DDB-8E48-4B81-8AB0-0E5B8D9EEBE9}" destId="{B791DFC3-0159-420C-9CFA-DD4363B6CFB0}" srcOrd="0" destOrd="0" parTransId="{CB34236B-553C-410D-851C-B95FC6245065}" sibTransId="{0AF0EC30-66C7-4C2F-8F4C-4705968E57E6}"/>
    <dgm:cxn modelId="{F4B4BDA5-D54E-483D-BD0F-8349CB21ACC6}" type="presOf" srcId="{024D4414-36FA-4129-8582-C083CB253240}" destId="{568745BB-F3B3-4412-A77C-4AA41530EA1E}" srcOrd="1" destOrd="0" presId="urn:microsoft.com/office/officeart/2005/8/layout/orgChart1"/>
    <dgm:cxn modelId="{48C55E8D-FECD-4CFB-AC77-F816B8978AE9}" type="presOf" srcId="{3DA525D1-B21A-471D-A55E-50C41702ED78}" destId="{54B7E79B-39F1-413B-BB68-A6096F8AF124}" srcOrd="0" destOrd="0" presId="urn:microsoft.com/office/officeart/2005/8/layout/orgChart1"/>
    <dgm:cxn modelId="{D5857BE0-5F26-46A2-A138-8858EA6C0E81}" type="presOf" srcId="{90E4BF73-D42E-40C7-A075-B0CB51F51D30}" destId="{9F186153-C666-415D-9EC0-0A6743AC2A9D}" srcOrd="0" destOrd="0" presId="urn:microsoft.com/office/officeart/2005/8/layout/orgChart1"/>
    <dgm:cxn modelId="{33C18EE1-70C4-4AE8-A914-AA7B0E2BDA47}" type="presOf" srcId="{1BAE9365-9269-4D53-96EC-5DC12743C3F4}" destId="{42E4D75B-FD29-4B4B-9B0F-FA86A63EF1F0}" srcOrd="0" destOrd="0" presId="urn:microsoft.com/office/officeart/2005/8/layout/orgChart1"/>
    <dgm:cxn modelId="{3F3D6B77-D035-422B-8118-0DF5F90A915C}" type="presOf" srcId="{C9B278C0-0BBE-43E9-8834-7E269DA7F348}" destId="{3DC1D4A9-3C4D-4254-907F-5DFA5E202D17}" srcOrd="0" destOrd="0" presId="urn:microsoft.com/office/officeart/2005/8/layout/orgChart1"/>
    <dgm:cxn modelId="{A2CC86F7-4AFE-481D-ABE1-D3782D80E9AF}" type="presOf" srcId="{FF99168E-1AB5-408E-8FA9-FB92E1A64A41}" destId="{9D72F2D2-1257-4BFA-A76F-2492216EA15A}" srcOrd="0" destOrd="0" presId="urn:microsoft.com/office/officeart/2005/8/layout/orgChart1"/>
    <dgm:cxn modelId="{E6D8B0DB-73CB-4554-8A0D-786235C5DB9E}" type="presOf" srcId="{3A8C0F81-235D-4DFB-9A2D-0C91A5C9755D}" destId="{68E0582B-2D2C-4468-8269-FC45A39328EE}" srcOrd="0" destOrd="0" presId="urn:microsoft.com/office/officeart/2005/8/layout/orgChart1"/>
    <dgm:cxn modelId="{881036C8-67AA-4E73-8DFB-A2A156B1B53A}" srcId="{4D919DDB-8E48-4B81-8AB0-0E5B8D9EEBE9}" destId="{90E4BF73-D42E-40C7-A075-B0CB51F51D30}" srcOrd="4" destOrd="0" parTransId="{3DA525D1-B21A-471D-A55E-50C41702ED78}" sibTransId="{D248BFEC-DDB3-468D-B03E-BB117A08F84E}"/>
    <dgm:cxn modelId="{041A4670-9E42-4A42-A4B4-0EF96C82E74F}" type="presOf" srcId="{CB34236B-553C-410D-851C-B95FC6245065}" destId="{0F0252C0-90FE-460C-9CB6-CC479A0FF878}" srcOrd="0" destOrd="0" presId="urn:microsoft.com/office/officeart/2005/8/layout/orgChart1"/>
    <dgm:cxn modelId="{8040394A-30AC-4AEF-8DC1-655D546BB68A}" type="presOf" srcId="{B791DFC3-0159-420C-9CFA-DD4363B6CFB0}" destId="{098E252B-9DA1-43D3-BAD3-B8AAA6B54138}" srcOrd="0" destOrd="0" presId="urn:microsoft.com/office/officeart/2005/8/layout/orgChart1"/>
    <dgm:cxn modelId="{FD4D2B3E-E839-4E69-886C-7FC073E12301}" srcId="{71208BA3-8C94-4289-ACA6-43943D4D5703}" destId="{C9B278C0-0BBE-43E9-8834-7E269DA7F348}" srcOrd="0" destOrd="0" parTransId="{42163C3E-A96A-40A8-BC48-488A9A4C0800}" sibTransId="{FA6B3C65-B6F6-4AAB-969B-CEC7A6986187}"/>
    <dgm:cxn modelId="{69893527-6C07-48D2-9731-DD45A3712CC2}" type="presOf" srcId="{E33943A2-A115-44D4-9268-149CF08C7046}" destId="{0E909667-ED92-4FEC-B0B5-D0386D0384E5}" srcOrd="0" destOrd="0" presId="urn:microsoft.com/office/officeart/2005/8/layout/orgChart1"/>
    <dgm:cxn modelId="{B6F297F0-6822-48E7-B9A4-2230CFA647DF}" srcId="{4D919DDB-8E48-4B81-8AB0-0E5B8D9EEBE9}" destId="{3A8C0F81-235D-4DFB-9A2D-0C91A5C9755D}" srcOrd="2" destOrd="0" parTransId="{C3E4F389-19D8-4A0B-A4F0-5D729E3CF4F6}" sibTransId="{04277B12-49E0-4A50-8801-515F2236F3CA}"/>
    <dgm:cxn modelId="{B96A6624-DE9C-4A06-809B-00629D106C02}" type="presOf" srcId="{E2344C23-6A50-4380-8A08-945E0AB13FEE}" destId="{17C83353-C080-47B6-8EB0-2BE58F9B31BF}" srcOrd="0" destOrd="0" presId="urn:microsoft.com/office/officeart/2005/8/layout/orgChart1"/>
    <dgm:cxn modelId="{6DFCD9A3-393E-420A-8038-914ED375A096}" type="presOf" srcId="{4D919DDB-8E48-4B81-8AB0-0E5B8D9EEBE9}" destId="{17FCA793-545F-467F-84AA-A7A7507A25EB}" srcOrd="1" destOrd="0" presId="urn:microsoft.com/office/officeart/2005/8/layout/orgChart1"/>
    <dgm:cxn modelId="{D1BB9F77-D4D6-4025-86EA-5BAA7CE1038E}" type="presParOf" srcId="{1CC3F01E-DAF4-4083-B1ED-A8B6F53791D9}" destId="{7A74108D-9133-4D61-9158-545FF1FC5FB0}" srcOrd="0" destOrd="0" presId="urn:microsoft.com/office/officeart/2005/8/layout/orgChart1"/>
    <dgm:cxn modelId="{05DA4FB7-1E12-4F7A-B491-4D268F2F2002}" type="presParOf" srcId="{7A74108D-9133-4D61-9158-545FF1FC5FB0}" destId="{36588E2D-1588-4A02-B42D-B530A8D4D41E}" srcOrd="0" destOrd="0" presId="urn:microsoft.com/office/officeart/2005/8/layout/orgChart1"/>
    <dgm:cxn modelId="{81AF25C5-E3D7-4BF7-98C5-5462EB1995D1}" type="presParOf" srcId="{36588E2D-1588-4A02-B42D-B530A8D4D41E}" destId="{3DC1D4A9-3C4D-4254-907F-5DFA5E202D17}" srcOrd="0" destOrd="0" presId="urn:microsoft.com/office/officeart/2005/8/layout/orgChart1"/>
    <dgm:cxn modelId="{BBF596A1-44D4-4B62-9A3E-934054CF179D}" type="presParOf" srcId="{36588E2D-1588-4A02-B42D-B530A8D4D41E}" destId="{9E4D0EDE-960B-4783-AFBA-3E29902274EF}" srcOrd="1" destOrd="0" presId="urn:microsoft.com/office/officeart/2005/8/layout/orgChart1"/>
    <dgm:cxn modelId="{81C11DED-903A-486B-85FC-09EB29401CEF}" type="presParOf" srcId="{7A74108D-9133-4D61-9158-545FF1FC5FB0}" destId="{D46EC8E4-528B-4489-852E-6A39930A1865}" srcOrd="1" destOrd="0" presId="urn:microsoft.com/office/officeart/2005/8/layout/orgChart1"/>
    <dgm:cxn modelId="{098042B8-0A20-4497-BED0-AD9EF3C60339}" type="presParOf" srcId="{D46EC8E4-528B-4489-852E-6A39930A1865}" destId="{42E4D75B-FD29-4B4B-9B0F-FA86A63EF1F0}" srcOrd="0" destOrd="0" presId="urn:microsoft.com/office/officeart/2005/8/layout/orgChart1"/>
    <dgm:cxn modelId="{2C65A97E-C652-43FC-9BAB-5B2B7E8556F7}" type="presParOf" srcId="{D46EC8E4-528B-4489-852E-6A39930A1865}" destId="{CE6DCBB8-83C6-4835-B67D-46CFD332A397}" srcOrd="1" destOrd="0" presId="urn:microsoft.com/office/officeart/2005/8/layout/orgChart1"/>
    <dgm:cxn modelId="{0BE36156-DB93-4776-91C4-B22FE6665FB1}" type="presParOf" srcId="{CE6DCBB8-83C6-4835-B67D-46CFD332A397}" destId="{405A18CA-02AC-44DF-8D7F-C9CEF9971825}" srcOrd="0" destOrd="0" presId="urn:microsoft.com/office/officeart/2005/8/layout/orgChart1"/>
    <dgm:cxn modelId="{8683C55B-26E3-45BD-BBEF-C1EF5501A033}" type="presParOf" srcId="{405A18CA-02AC-44DF-8D7F-C9CEF9971825}" destId="{9D72F2D2-1257-4BFA-A76F-2492216EA15A}" srcOrd="0" destOrd="0" presId="urn:microsoft.com/office/officeart/2005/8/layout/orgChart1"/>
    <dgm:cxn modelId="{02CF57C6-7378-432C-B583-CD3AF2D22471}" type="presParOf" srcId="{405A18CA-02AC-44DF-8D7F-C9CEF9971825}" destId="{80C827C0-8B7C-4278-A389-65B726FECD67}" srcOrd="1" destOrd="0" presId="urn:microsoft.com/office/officeart/2005/8/layout/orgChart1"/>
    <dgm:cxn modelId="{787EE924-44CF-4248-9A3F-5C061BDD442C}" type="presParOf" srcId="{CE6DCBB8-83C6-4835-B67D-46CFD332A397}" destId="{22BE4CE3-B25E-49AE-90B9-8715E58BF569}" srcOrd="1" destOrd="0" presId="urn:microsoft.com/office/officeart/2005/8/layout/orgChart1"/>
    <dgm:cxn modelId="{8C8D6A8E-CF7A-431D-B032-5D363CFE1693}" type="presParOf" srcId="{22BE4CE3-B25E-49AE-90B9-8715E58BF569}" destId="{0E909667-ED92-4FEC-B0B5-D0386D0384E5}" srcOrd="0" destOrd="0" presId="urn:microsoft.com/office/officeart/2005/8/layout/orgChart1"/>
    <dgm:cxn modelId="{196D9440-B590-432A-A286-FD9527C8C216}" type="presParOf" srcId="{22BE4CE3-B25E-49AE-90B9-8715E58BF569}" destId="{6AB7E958-438B-409D-9358-DB251854BEA6}" srcOrd="1" destOrd="0" presId="urn:microsoft.com/office/officeart/2005/8/layout/orgChart1"/>
    <dgm:cxn modelId="{4AF757B8-DC5D-4064-9397-1F2DAA82282D}" type="presParOf" srcId="{6AB7E958-438B-409D-9358-DB251854BEA6}" destId="{45A5ADA0-697F-447B-ABAA-62836B5813F6}" srcOrd="0" destOrd="0" presId="urn:microsoft.com/office/officeart/2005/8/layout/orgChart1"/>
    <dgm:cxn modelId="{12D6ACF2-C39C-4AA6-8C69-00647842F942}" type="presParOf" srcId="{45A5ADA0-697F-447B-ABAA-62836B5813F6}" destId="{E79BBB71-50CB-4540-8A65-AD1AB20D0F4D}" srcOrd="0" destOrd="0" presId="urn:microsoft.com/office/officeart/2005/8/layout/orgChart1"/>
    <dgm:cxn modelId="{EDE35633-00DD-439F-8988-2053E117B0E1}" type="presParOf" srcId="{45A5ADA0-697F-447B-ABAA-62836B5813F6}" destId="{17FCA793-545F-467F-84AA-A7A7507A25EB}" srcOrd="1" destOrd="0" presId="urn:microsoft.com/office/officeart/2005/8/layout/orgChart1"/>
    <dgm:cxn modelId="{BF70C7D1-9001-444E-B994-E9E1BD056835}" type="presParOf" srcId="{6AB7E958-438B-409D-9358-DB251854BEA6}" destId="{09F4DEAB-902B-4D6A-9786-D1D16E6CA9E1}" srcOrd="1" destOrd="0" presId="urn:microsoft.com/office/officeart/2005/8/layout/orgChart1"/>
    <dgm:cxn modelId="{0A3F8D99-3A98-44AE-8CFB-F264954EC934}" type="presParOf" srcId="{09F4DEAB-902B-4D6A-9786-D1D16E6CA9E1}" destId="{0F0252C0-90FE-460C-9CB6-CC479A0FF878}" srcOrd="0" destOrd="0" presId="urn:microsoft.com/office/officeart/2005/8/layout/orgChart1"/>
    <dgm:cxn modelId="{B2A22BC3-6196-454A-A99D-A7E5741F52EC}" type="presParOf" srcId="{09F4DEAB-902B-4D6A-9786-D1D16E6CA9E1}" destId="{67C9FA6C-4F90-4E31-89F1-DDB3D2621172}" srcOrd="1" destOrd="0" presId="urn:microsoft.com/office/officeart/2005/8/layout/orgChart1"/>
    <dgm:cxn modelId="{6EAB9B6C-8D40-41FA-9B13-5743CA89FCB1}" type="presParOf" srcId="{67C9FA6C-4F90-4E31-89F1-DDB3D2621172}" destId="{118706F4-4E06-4FEF-AB8B-2FD9042487CE}" srcOrd="0" destOrd="0" presId="urn:microsoft.com/office/officeart/2005/8/layout/orgChart1"/>
    <dgm:cxn modelId="{8C5DADDE-7439-4642-A510-966754DB09EC}" type="presParOf" srcId="{118706F4-4E06-4FEF-AB8B-2FD9042487CE}" destId="{098E252B-9DA1-43D3-BAD3-B8AAA6B54138}" srcOrd="0" destOrd="0" presId="urn:microsoft.com/office/officeart/2005/8/layout/orgChart1"/>
    <dgm:cxn modelId="{7C06DE64-913B-443C-A3F9-442AF347C38C}" type="presParOf" srcId="{118706F4-4E06-4FEF-AB8B-2FD9042487CE}" destId="{50AA30E0-BAF8-402C-AC01-C4ACE2ED26A7}" srcOrd="1" destOrd="0" presId="urn:microsoft.com/office/officeart/2005/8/layout/orgChart1"/>
    <dgm:cxn modelId="{9C746589-ABF2-47D1-99E5-E566EF6DED85}" type="presParOf" srcId="{67C9FA6C-4F90-4E31-89F1-DDB3D2621172}" destId="{E46E2614-6C6B-4468-9765-972AF4D54148}" srcOrd="1" destOrd="0" presId="urn:microsoft.com/office/officeart/2005/8/layout/orgChart1"/>
    <dgm:cxn modelId="{BB5292E4-7A22-4780-BE88-7E3EED615CF2}" type="presParOf" srcId="{67C9FA6C-4F90-4E31-89F1-DDB3D2621172}" destId="{31522384-A47C-42A2-B564-04CCA076CF61}" srcOrd="2" destOrd="0" presId="urn:microsoft.com/office/officeart/2005/8/layout/orgChart1"/>
    <dgm:cxn modelId="{3BDAD485-8295-46ED-A289-0BDFE20C5A24}" type="presParOf" srcId="{09F4DEAB-902B-4D6A-9786-D1D16E6CA9E1}" destId="{17C83353-C080-47B6-8EB0-2BE58F9B31BF}" srcOrd="2" destOrd="0" presId="urn:microsoft.com/office/officeart/2005/8/layout/orgChart1"/>
    <dgm:cxn modelId="{3A364691-E451-40E4-A128-17E777E385C7}" type="presParOf" srcId="{09F4DEAB-902B-4D6A-9786-D1D16E6CA9E1}" destId="{42D8C34A-EBB7-4BFB-B053-AB554E4CF17D}" srcOrd="3" destOrd="0" presId="urn:microsoft.com/office/officeart/2005/8/layout/orgChart1"/>
    <dgm:cxn modelId="{E3061817-011F-4C7D-9F94-B9AFFE6EDBEF}" type="presParOf" srcId="{42D8C34A-EBB7-4BFB-B053-AB554E4CF17D}" destId="{8A604FD5-8509-4255-B3E6-39B8DDD0A311}" srcOrd="0" destOrd="0" presId="urn:microsoft.com/office/officeart/2005/8/layout/orgChart1"/>
    <dgm:cxn modelId="{95E7FAC7-9C57-47CE-9D41-589C09E41BB8}" type="presParOf" srcId="{8A604FD5-8509-4255-B3E6-39B8DDD0A311}" destId="{DB13A350-B796-4B66-AB66-CA873050437F}" srcOrd="0" destOrd="0" presId="urn:microsoft.com/office/officeart/2005/8/layout/orgChart1"/>
    <dgm:cxn modelId="{F2D0641A-816C-4A85-9408-1132EF07B0D1}" type="presParOf" srcId="{8A604FD5-8509-4255-B3E6-39B8DDD0A311}" destId="{30B17C22-8D4A-48BC-B2DB-0E137B5DCB6B}" srcOrd="1" destOrd="0" presId="urn:microsoft.com/office/officeart/2005/8/layout/orgChart1"/>
    <dgm:cxn modelId="{C38FC537-96B1-432E-8D69-5F2FED470066}" type="presParOf" srcId="{42D8C34A-EBB7-4BFB-B053-AB554E4CF17D}" destId="{3DA86C8C-A553-415F-B3DC-829AA57786F7}" srcOrd="1" destOrd="0" presId="urn:microsoft.com/office/officeart/2005/8/layout/orgChart1"/>
    <dgm:cxn modelId="{6306BC33-CF23-42B1-9EA5-EA0F85BFAF44}" type="presParOf" srcId="{42D8C34A-EBB7-4BFB-B053-AB554E4CF17D}" destId="{F1BCD6A6-E902-4428-BDC0-5BF041DC88E6}" srcOrd="2" destOrd="0" presId="urn:microsoft.com/office/officeart/2005/8/layout/orgChart1"/>
    <dgm:cxn modelId="{A659A487-2114-4D2F-A668-2C10DC98E850}" type="presParOf" srcId="{09F4DEAB-902B-4D6A-9786-D1D16E6CA9E1}" destId="{42E824F7-0713-46F1-8074-A7C7207ED043}" srcOrd="4" destOrd="0" presId="urn:microsoft.com/office/officeart/2005/8/layout/orgChart1"/>
    <dgm:cxn modelId="{38124B45-87F8-4165-941B-B030C9E51E83}" type="presParOf" srcId="{09F4DEAB-902B-4D6A-9786-D1D16E6CA9E1}" destId="{B2218736-E4A0-4460-ABDA-4A7CCB27A05B}" srcOrd="5" destOrd="0" presId="urn:microsoft.com/office/officeart/2005/8/layout/orgChart1"/>
    <dgm:cxn modelId="{99BCF514-C76A-4758-B121-79138F400BA2}" type="presParOf" srcId="{B2218736-E4A0-4460-ABDA-4A7CCB27A05B}" destId="{8AF3CA6D-8B64-436E-B37C-94B3EDAD5B61}" srcOrd="0" destOrd="0" presId="urn:microsoft.com/office/officeart/2005/8/layout/orgChart1"/>
    <dgm:cxn modelId="{494692FE-532B-41E9-9D5B-D5E0D6B2E428}" type="presParOf" srcId="{8AF3CA6D-8B64-436E-B37C-94B3EDAD5B61}" destId="{68E0582B-2D2C-4468-8269-FC45A39328EE}" srcOrd="0" destOrd="0" presId="urn:microsoft.com/office/officeart/2005/8/layout/orgChart1"/>
    <dgm:cxn modelId="{DF708C12-545F-4512-9A84-D613983F2521}" type="presParOf" srcId="{8AF3CA6D-8B64-436E-B37C-94B3EDAD5B61}" destId="{7D836CA9-693A-40CF-B379-A7FD3B9FFE99}" srcOrd="1" destOrd="0" presId="urn:microsoft.com/office/officeart/2005/8/layout/orgChart1"/>
    <dgm:cxn modelId="{C6A8BA04-DF2A-451F-B1F1-7434D680D82B}" type="presParOf" srcId="{B2218736-E4A0-4460-ABDA-4A7CCB27A05B}" destId="{60A920D4-4F4B-4916-AC1C-3752E2F39C5B}" srcOrd="1" destOrd="0" presId="urn:microsoft.com/office/officeart/2005/8/layout/orgChart1"/>
    <dgm:cxn modelId="{7995E7B0-669A-43B6-AA6A-6C40CCDE8CA0}" type="presParOf" srcId="{B2218736-E4A0-4460-ABDA-4A7CCB27A05B}" destId="{B6D098BE-586A-4323-A6D2-D7BAAF5BAF99}" srcOrd="2" destOrd="0" presId="urn:microsoft.com/office/officeart/2005/8/layout/orgChart1"/>
    <dgm:cxn modelId="{270AD7E9-C9F0-4AEA-A261-98C87DD74265}" type="presParOf" srcId="{09F4DEAB-902B-4D6A-9786-D1D16E6CA9E1}" destId="{B45995E7-AB63-4D17-BF21-E7DFD20600E0}" srcOrd="6" destOrd="0" presId="urn:microsoft.com/office/officeart/2005/8/layout/orgChart1"/>
    <dgm:cxn modelId="{D1214A7C-0CFC-470A-B7BC-C7B6E2D0366F}" type="presParOf" srcId="{09F4DEAB-902B-4D6A-9786-D1D16E6CA9E1}" destId="{2D8C0498-33F2-4CF9-985E-DF72296F5998}" srcOrd="7" destOrd="0" presId="urn:microsoft.com/office/officeart/2005/8/layout/orgChart1"/>
    <dgm:cxn modelId="{3EE70EE9-5698-417B-BBD4-FCB711FC1F9F}" type="presParOf" srcId="{2D8C0498-33F2-4CF9-985E-DF72296F5998}" destId="{F0C4AFB9-71D8-4360-8EEC-83C78E2B4A89}" srcOrd="0" destOrd="0" presId="urn:microsoft.com/office/officeart/2005/8/layout/orgChart1"/>
    <dgm:cxn modelId="{6D63C806-7FE0-4BA1-B228-BF6DFA8479BF}" type="presParOf" srcId="{F0C4AFB9-71D8-4360-8EEC-83C78E2B4A89}" destId="{E9BD1AC8-91BF-4638-989A-1F0AC3213B16}" srcOrd="0" destOrd="0" presId="urn:microsoft.com/office/officeart/2005/8/layout/orgChart1"/>
    <dgm:cxn modelId="{C014A568-D85B-4DD1-8648-946A1C64EB62}" type="presParOf" srcId="{F0C4AFB9-71D8-4360-8EEC-83C78E2B4A89}" destId="{568745BB-F3B3-4412-A77C-4AA41530EA1E}" srcOrd="1" destOrd="0" presId="urn:microsoft.com/office/officeart/2005/8/layout/orgChart1"/>
    <dgm:cxn modelId="{0AE41D34-F07E-43B4-9C8C-BC4BF3980D37}" type="presParOf" srcId="{2D8C0498-33F2-4CF9-985E-DF72296F5998}" destId="{AC12331A-E2B3-4578-9729-033FDBB9EB1E}" srcOrd="1" destOrd="0" presId="urn:microsoft.com/office/officeart/2005/8/layout/orgChart1"/>
    <dgm:cxn modelId="{A2743A35-54BD-4A87-81AB-BC8ED3621C14}" type="presParOf" srcId="{2D8C0498-33F2-4CF9-985E-DF72296F5998}" destId="{FA149D4D-3485-4E38-A050-D3423C16E55D}" srcOrd="2" destOrd="0" presId="urn:microsoft.com/office/officeart/2005/8/layout/orgChart1"/>
    <dgm:cxn modelId="{6B321065-1F33-4B4D-9BF4-6F7F1E799667}" type="presParOf" srcId="{09F4DEAB-902B-4D6A-9786-D1D16E6CA9E1}" destId="{54B7E79B-39F1-413B-BB68-A6096F8AF124}" srcOrd="8" destOrd="0" presId="urn:microsoft.com/office/officeart/2005/8/layout/orgChart1"/>
    <dgm:cxn modelId="{68F8742E-3A2E-452A-A5AD-872E9452EEE5}" type="presParOf" srcId="{09F4DEAB-902B-4D6A-9786-D1D16E6CA9E1}" destId="{E92359D5-1F98-4C19-8BAF-92A65C4EAB9B}" srcOrd="9" destOrd="0" presId="urn:microsoft.com/office/officeart/2005/8/layout/orgChart1"/>
    <dgm:cxn modelId="{67E76C4C-F6B9-4397-B55F-73DD30330D88}" type="presParOf" srcId="{E92359D5-1F98-4C19-8BAF-92A65C4EAB9B}" destId="{5F14823F-C788-4A98-B197-C444A9AE0161}" srcOrd="0" destOrd="0" presId="urn:microsoft.com/office/officeart/2005/8/layout/orgChart1"/>
    <dgm:cxn modelId="{6C3DCF3E-8C35-4CF1-BC65-F083E7216C00}" type="presParOf" srcId="{5F14823F-C788-4A98-B197-C444A9AE0161}" destId="{9F186153-C666-415D-9EC0-0A6743AC2A9D}" srcOrd="0" destOrd="0" presId="urn:microsoft.com/office/officeart/2005/8/layout/orgChart1"/>
    <dgm:cxn modelId="{645602CD-B03A-44D0-BF03-F7A902FE3AAA}" type="presParOf" srcId="{5F14823F-C788-4A98-B197-C444A9AE0161}" destId="{37F39B16-A82A-4507-8A51-96E0550F59C1}" srcOrd="1" destOrd="0" presId="urn:microsoft.com/office/officeart/2005/8/layout/orgChart1"/>
    <dgm:cxn modelId="{4EF62A94-6AFA-4475-976D-3081F7205303}" type="presParOf" srcId="{E92359D5-1F98-4C19-8BAF-92A65C4EAB9B}" destId="{1C0E3411-B732-411D-91DA-880FE2128737}" srcOrd="1" destOrd="0" presId="urn:microsoft.com/office/officeart/2005/8/layout/orgChart1"/>
    <dgm:cxn modelId="{272198D4-4C7E-4DE4-AE52-94B203C66496}" type="presParOf" srcId="{E92359D5-1F98-4C19-8BAF-92A65C4EAB9B}" destId="{888963DD-BD3C-491B-932C-44C068AA87B9}" srcOrd="2" destOrd="0" presId="urn:microsoft.com/office/officeart/2005/8/layout/orgChart1"/>
    <dgm:cxn modelId="{F46EBE71-7D0E-45AF-BC36-1B6566E20B79}" type="presParOf" srcId="{6AB7E958-438B-409D-9358-DB251854BEA6}" destId="{88DD90BE-AE67-4227-B57A-2DA8C2D7BD71}" srcOrd="2" destOrd="0" presId="urn:microsoft.com/office/officeart/2005/8/layout/orgChart1"/>
    <dgm:cxn modelId="{4885D837-FF97-4CED-A196-D7653D826DA8}" type="presParOf" srcId="{CE6DCBB8-83C6-4835-B67D-46CFD332A397}" destId="{5C101F0D-08BA-4700-97ED-3698E7204F91}" srcOrd="2" destOrd="0" presId="urn:microsoft.com/office/officeart/2005/8/layout/orgChart1"/>
    <dgm:cxn modelId="{327CD365-3587-4E48-A4DA-76B2D0DB4396}" type="presParOf" srcId="{7A74108D-9133-4D61-9158-545FF1FC5FB0}" destId="{F404E9E8-8E35-41A6-9E36-ACDBA84EB27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E655BD-B19A-46D0-9A47-13511DAF8159}">
      <dsp:nvSpPr>
        <dsp:cNvPr id="0" name=""/>
        <dsp:cNvSpPr/>
      </dsp:nvSpPr>
      <dsp:spPr>
        <a:xfrm>
          <a:off x="4104480" y="1678546"/>
          <a:ext cx="3214654" cy="3719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971"/>
              </a:lnTo>
              <a:lnTo>
                <a:pt x="3214654" y="185971"/>
              </a:lnTo>
              <a:lnTo>
                <a:pt x="3214654" y="37194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03F2C3-362F-440A-A83E-47D8159121E8}">
      <dsp:nvSpPr>
        <dsp:cNvPr id="0" name=""/>
        <dsp:cNvSpPr/>
      </dsp:nvSpPr>
      <dsp:spPr>
        <a:xfrm>
          <a:off x="4104480" y="1678546"/>
          <a:ext cx="1071551" cy="3719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971"/>
              </a:lnTo>
              <a:lnTo>
                <a:pt x="1071551" y="185971"/>
              </a:lnTo>
              <a:lnTo>
                <a:pt x="1071551" y="37194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D58C86-08B4-4824-891D-258CD7C5E21D}">
      <dsp:nvSpPr>
        <dsp:cNvPr id="0" name=""/>
        <dsp:cNvSpPr/>
      </dsp:nvSpPr>
      <dsp:spPr>
        <a:xfrm>
          <a:off x="3032929" y="1678546"/>
          <a:ext cx="1071551" cy="371943"/>
        </a:xfrm>
        <a:custGeom>
          <a:avLst/>
          <a:gdLst/>
          <a:ahLst/>
          <a:cxnLst/>
          <a:rect l="0" t="0" r="0" b="0"/>
          <a:pathLst>
            <a:path>
              <a:moveTo>
                <a:pt x="1071551" y="0"/>
              </a:moveTo>
              <a:lnTo>
                <a:pt x="1071551" y="185971"/>
              </a:lnTo>
              <a:lnTo>
                <a:pt x="0" y="185971"/>
              </a:lnTo>
              <a:lnTo>
                <a:pt x="0" y="37194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054761-6589-4722-BA10-0860A2281326}">
      <dsp:nvSpPr>
        <dsp:cNvPr id="0" name=""/>
        <dsp:cNvSpPr/>
      </dsp:nvSpPr>
      <dsp:spPr>
        <a:xfrm>
          <a:off x="889826" y="1678546"/>
          <a:ext cx="3214654" cy="371943"/>
        </a:xfrm>
        <a:custGeom>
          <a:avLst/>
          <a:gdLst/>
          <a:ahLst/>
          <a:cxnLst/>
          <a:rect l="0" t="0" r="0" b="0"/>
          <a:pathLst>
            <a:path>
              <a:moveTo>
                <a:pt x="3214654" y="0"/>
              </a:moveTo>
              <a:lnTo>
                <a:pt x="3214654" y="185971"/>
              </a:lnTo>
              <a:lnTo>
                <a:pt x="0" y="185971"/>
              </a:lnTo>
              <a:lnTo>
                <a:pt x="0" y="37194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6E28D7-49FE-4440-8498-EC4B95F406DE}">
      <dsp:nvSpPr>
        <dsp:cNvPr id="0" name=""/>
        <dsp:cNvSpPr/>
      </dsp:nvSpPr>
      <dsp:spPr>
        <a:xfrm>
          <a:off x="3218901" y="792966"/>
          <a:ext cx="1771159" cy="8855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Предмет криминологии</a:t>
          </a:r>
          <a:endParaRPr kumimoji="0" lang="ru-RU" altLang="ru-RU" sz="1700" b="0" i="0" u="none" strike="noStrike" kern="1200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sp:txBody>
      <dsp:txXfrm>
        <a:off x="3218901" y="792966"/>
        <a:ext cx="1771159" cy="885579"/>
      </dsp:txXfrm>
    </dsp:sp>
    <dsp:sp modelId="{52561829-6F4B-4609-8A99-50A5E791E811}">
      <dsp:nvSpPr>
        <dsp:cNvPr id="0" name=""/>
        <dsp:cNvSpPr/>
      </dsp:nvSpPr>
      <dsp:spPr>
        <a:xfrm>
          <a:off x="4246" y="2050490"/>
          <a:ext cx="1771159" cy="8855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преступность</a:t>
          </a:r>
          <a:endParaRPr kumimoji="0" lang="ru-RU" altLang="ru-RU" sz="1700" b="0" i="0" u="none" strike="noStrike" kern="1200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sp:txBody>
      <dsp:txXfrm>
        <a:off x="4246" y="2050490"/>
        <a:ext cx="1771159" cy="885579"/>
      </dsp:txXfrm>
    </dsp:sp>
    <dsp:sp modelId="{FDF31ADA-4A38-4DF9-9C3C-C1705CF5489C}">
      <dsp:nvSpPr>
        <dsp:cNvPr id="0" name=""/>
        <dsp:cNvSpPr/>
      </dsp:nvSpPr>
      <dsp:spPr>
        <a:xfrm>
          <a:off x="2147349" y="2050490"/>
          <a:ext cx="1771159" cy="8855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личность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преступника</a:t>
          </a:r>
          <a:endParaRPr kumimoji="0" lang="ru-RU" altLang="ru-RU" sz="1700" b="0" i="0" u="none" strike="noStrike" kern="1200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sp:txBody>
      <dsp:txXfrm>
        <a:off x="2147349" y="2050490"/>
        <a:ext cx="1771159" cy="885579"/>
      </dsp:txXfrm>
    </dsp:sp>
    <dsp:sp modelId="{CD922D68-A45B-44EC-9E42-4B6B3FAB248F}">
      <dsp:nvSpPr>
        <dsp:cNvPr id="0" name=""/>
        <dsp:cNvSpPr/>
      </dsp:nvSpPr>
      <dsp:spPr>
        <a:xfrm>
          <a:off x="4290452" y="2050490"/>
          <a:ext cx="1771159" cy="8855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Причины и условия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преступности</a:t>
          </a:r>
          <a:endParaRPr kumimoji="0" lang="ru-RU" altLang="ru-RU" sz="1700" b="0" i="0" u="none" strike="noStrike" kern="1200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sp:txBody>
      <dsp:txXfrm>
        <a:off x="4290452" y="2050490"/>
        <a:ext cx="1771159" cy="885579"/>
      </dsp:txXfrm>
    </dsp:sp>
    <dsp:sp modelId="{A8D62C3D-CFD2-4287-A231-0C0B6149E53E}">
      <dsp:nvSpPr>
        <dsp:cNvPr id="0" name=""/>
        <dsp:cNvSpPr/>
      </dsp:nvSpPr>
      <dsp:spPr>
        <a:xfrm>
          <a:off x="6433556" y="2050490"/>
          <a:ext cx="1771159" cy="8855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Предупреждение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престумности</a:t>
          </a:r>
          <a:endParaRPr kumimoji="0" lang="ru-RU" altLang="ru-RU" sz="1700" b="0" i="0" u="none" strike="noStrike" kern="1200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sp:txBody>
      <dsp:txXfrm>
        <a:off x="6433556" y="2050490"/>
        <a:ext cx="1771159" cy="88557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A09908-0A2E-44E5-84C9-DF6D53CFCCC6}">
      <dsp:nvSpPr>
        <dsp:cNvPr id="0" name=""/>
        <dsp:cNvSpPr/>
      </dsp:nvSpPr>
      <dsp:spPr>
        <a:xfrm>
          <a:off x="4239419" y="1679576"/>
          <a:ext cx="3320339" cy="3841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085"/>
              </a:lnTo>
              <a:lnTo>
                <a:pt x="3320339" y="192085"/>
              </a:lnTo>
              <a:lnTo>
                <a:pt x="3320339" y="3841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D280AE-C222-4D35-B962-76A423F0550C}">
      <dsp:nvSpPr>
        <dsp:cNvPr id="0" name=""/>
        <dsp:cNvSpPr/>
      </dsp:nvSpPr>
      <dsp:spPr>
        <a:xfrm>
          <a:off x="4239419" y="1679576"/>
          <a:ext cx="1106779" cy="3841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085"/>
              </a:lnTo>
              <a:lnTo>
                <a:pt x="1106779" y="192085"/>
              </a:lnTo>
              <a:lnTo>
                <a:pt x="1106779" y="3841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12208B-B9A7-4F93-8FA1-B481737BBC6C}">
      <dsp:nvSpPr>
        <dsp:cNvPr id="0" name=""/>
        <dsp:cNvSpPr/>
      </dsp:nvSpPr>
      <dsp:spPr>
        <a:xfrm>
          <a:off x="3132639" y="1679576"/>
          <a:ext cx="1106779" cy="384171"/>
        </a:xfrm>
        <a:custGeom>
          <a:avLst/>
          <a:gdLst/>
          <a:ahLst/>
          <a:cxnLst/>
          <a:rect l="0" t="0" r="0" b="0"/>
          <a:pathLst>
            <a:path>
              <a:moveTo>
                <a:pt x="1106779" y="0"/>
              </a:moveTo>
              <a:lnTo>
                <a:pt x="1106779" y="192085"/>
              </a:lnTo>
              <a:lnTo>
                <a:pt x="0" y="192085"/>
              </a:lnTo>
              <a:lnTo>
                <a:pt x="0" y="3841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2BE2FB-F3D1-4A1D-BF93-A43B9CE128CE}">
      <dsp:nvSpPr>
        <dsp:cNvPr id="0" name=""/>
        <dsp:cNvSpPr/>
      </dsp:nvSpPr>
      <dsp:spPr>
        <a:xfrm>
          <a:off x="919079" y="1679576"/>
          <a:ext cx="3320339" cy="384171"/>
        </a:xfrm>
        <a:custGeom>
          <a:avLst/>
          <a:gdLst/>
          <a:ahLst/>
          <a:cxnLst/>
          <a:rect l="0" t="0" r="0" b="0"/>
          <a:pathLst>
            <a:path>
              <a:moveTo>
                <a:pt x="3320339" y="0"/>
              </a:moveTo>
              <a:lnTo>
                <a:pt x="3320339" y="192085"/>
              </a:lnTo>
              <a:lnTo>
                <a:pt x="0" y="192085"/>
              </a:lnTo>
              <a:lnTo>
                <a:pt x="0" y="3841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9DA13D-83EC-4742-A0DD-121398EC66BB}">
      <dsp:nvSpPr>
        <dsp:cNvPr id="0" name=""/>
        <dsp:cNvSpPr/>
      </dsp:nvSpPr>
      <dsp:spPr>
        <a:xfrm>
          <a:off x="3324725" y="764882"/>
          <a:ext cx="1829387" cy="9146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Предмет криминологии</a:t>
          </a:r>
          <a:endParaRPr kumimoji="0" lang="ru-RU" altLang="ru-RU" sz="1700" b="0" i="0" u="none" strike="noStrike" kern="1200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sp:txBody>
      <dsp:txXfrm>
        <a:off x="3324725" y="764882"/>
        <a:ext cx="1829387" cy="914693"/>
      </dsp:txXfrm>
    </dsp:sp>
    <dsp:sp modelId="{ED98190C-516C-4E9E-9753-1374D48EC893}">
      <dsp:nvSpPr>
        <dsp:cNvPr id="0" name=""/>
        <dsp:cNvSpPr/>
      </dsp:nvSpPr>
      <dsp:spPr>
        <a:xfrm>
          <a:off x="4385" y="2063748"/>
          <a:ext cx="1829387" cy="9146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преступность</a:t>
          </a:r>
          <a:endParaRPr kumimoji="0" lang="ru-RU" altLang="ru-RU" sz="1700" b="0" i="0" u="none" strike="noStrike" kern="1200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sp:txBody>
      <dsp:txXfrm>
        <a:off x="4385" y="2063748"/>
        <a:ext cx="1829387" cy="914693"/>
      </dsp:txXfrm>
    </dsp:sp>
    <dsp:sp modelId="{1F653EE7-D995-4432-82CC-2DA99FDB90EA}">
      <dsp:nvSpPr>
        <dsp:cNvPr id="0" name=""/>
        <dsp:cNvSpPr/>
      </dsp:nvSpPr>
      <dsp:spPr>
        <a:xfrm>
          <a:off x="2217945" y="2063748"/>
          <a:ext cx="1829387" cy="9146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личность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преступника</a:t>
          </a:r>
          <a:endParaRPr kumimoji="0" lang="ru-RU" altLang="ru-RU" sz="1700" b="0" i="0" u="none" strike="noStrike" kern="1200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sp:txBody>
      <dsp:txXfrm>
        <a:off x="2217945" y="2063748"/>
        <a:ext cx="1829387" cy="914693"/>
      </dsp:txXfrm>
    </dsp:sp>
    <dsp:sp modelId="{219CD140-C766-4635-B5E3-583E99FE54E8}">
      <dsp:nvSpPr>
        <dsp:cNvPr id="0" name=""/>
        <dsp:cNvSpPr/>
      </dsp:nvSpPr>
      <dsp:spPr>
        <a:xfrm>
          <a:off x="4431504" y="2063748"/>
          <a:ext cx="1829387" cy="9146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Причины и условия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преступности</a:t>
          </a:r>
          <a:endParaRPr kumimoji="0" lang="ru-RU" altLang="ru-RU" sz="1700" b="0" i="0" u="none" strike="noStrike" kern="1200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sp:txBody>
      <dsp:txXfrm>
        <a:off x="4431504" y="2063748"/>
        <a:ext cx="1829387" cy="914693"/>
      </dsp:txXfrm>
    </dsp:sp>
    <dsp:sp modelId="{0F5528D2-7DAF-4B8D-8790-AE02D2EE351A}">
      <dsp:nvSpPr>
        <dsp:cNvPr id="0" name=""/>
        <dsp:cNvSpPr/>
      </dsp:nvSpPr>
      <dsp:spPr>
        <a:xfrm>
          <a:off x="6645064" y="2063748"/>
          <a:ext cx="1829387" cy="9146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Предупреждение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преступности</a:t>
          </a:r>
          <a:endParaRPr kumimoji="0" lang="ru-RU" altLang="ru-RU" sz="1700" b="0" i="0" u="none" strike="noStrike" kern="1200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sp:txBody>
      <dsp:txXfrm>
        <a:off x="6645064" y="2063748"/>
        <a:ext cx="1829387" cy="9146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E75A13-6936-4D0D-A273-838A8D67E56C}">
      <dsp:nvSpPr>
        <dsp:cNvPr id="0" name=""/>
        <dsp:cNvSpPr/>
      </dsp:nvSpPr>
      <dsp:spPr>
        <a:xfrm>
          <a:off x="4104480" y="1980029"/>
          <a:ext cx="2903950" cy="5039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995"/>
              </a:lnTo>
              <a:lnTo>
                <a:pt x="2903950" y="251995"/>
              </a:lnTo>
              <a:lnTo>
                <a:pt x="2903950" y="5039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8C8EF0-2223-48F2-AAC6-57B1995066D8}">
      <dsp:nvSpPr>
        <dsp:cNvPr id="0" name=""/>
        <dsp:cNvSpPr/>
      </dsp:nvSpPr>
      <dsp:spPr>
        <a:xfrm>
          <a:off x="4058760" y="1980029"/>
          <a:ext cx="91440" cy="5039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39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732E50-6E9E-4D7D-8AC2-6FCC2EBC3F05}">
      <dsp:nvSpPr>
        <dsp:cNvPr id="0" name=""/>
        <dsp:cNvSpPr/>
      </dsp:nvSpPr>
      <dsp:spPr>
        <a:xfrm>
          <a:off x="1200530" y="1980029"/>
          <a:ext cx="2903950" cy="503991"/>
        </a:xfrm>
        <a:custGeom>
          <a:avLst/>
          <a:gdLst/>
          <a:ahLst/>
          <a:cxnLst/>
          <a:rect l="0" t="0" r="0" b="0"/>
          <a:pathLst>
            <a:path>
              <a:moveTo>
                <a:pt x="2903950" y="0"/>
              </a:moveTo>
              <a:lnTo>
                <a:pt x="2903950" y="251995"/>
              </a:lnTo>
              <a:lnTo>
                <a:pt x="0" y="251995"/>
              </a:lnTo>
              <a:lnTo>
                <a:pt x="0" y="5039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4318A3-5424-4B3A-A45C-2769F7165EC3}">
      <dsp:nvSpPr>
        <dsp:cNvPr id="0" name=""/>
        <dsp:cNvSpPr/>
      </dsp:nvSpPr>
      <dsp:spPr>
        <a:xfrm>
          <a:off x="2904501" y="780049"/>
          <a:ext cx="2399958" cy="1199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600" b="0" i="0" u="none" strike="noStrike" kern="1200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методы</a:t>
          </a:r>
          <a:endParaRPr kumimoji="0" lang="ru-RU" altLang="ru-RU" sz="2600" b="0" i="0" u="none" strike="noStrike" kern="1200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sp:txBody>
      <dsp:txXfrm>
        <a:off x="2904501" y="780049"/>
        <a:ext cx="2399958" cy="1199979"/>
      </dsp:txXfrm>
    </dsp:sp>
    <dsp:sp modelId="{593BAE70-DB2F-4490-B010-31D6742DA107}">
      <dsp:nvSpPr>
        <dsp:cNvPr id="0" name=""/>
        <dsp:cNvSpPr/>
      </dsp:nvSpPr>
      <dsp:spPr>
        <a:xfrm>
          <a:off x="551" y="2484020"/>
          <a:ext cx="2399958" cy="1199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600" b="0" i="0" u="none" strike="noStrike" kern="1200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всеобщий</a:t>
          </a:r>
          <a:endParaRPr kumimoji="0" lang="ru-RU" altLang="ru-RU" sz="2600" b="0" i="0" u="none" strike="noStrike" kern="1200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sp:txBody>
      <dsp:txXfrm>
        <a:off x="551" y="2484020"/>
        <a:ext cx="2399958" cy="1199979"/>
      </dsp:txXfrm>
    </dsp:sp>
    <dsp:sp modelId="{9BAC0791-B464-40DB-96BE-CA2CAF36A8B8}">
      <dsp:nvSpPr>
        <dsp:cNvPr id="0" name=""/>
        <dsp:cNvSpPr/>
      </dsp:nvSpPr>
      <dsp:spPr>
        <a:xfrm>
          <a:off x="2904501" y="2484020"/>
          <a:ext cx="2399958" cy="1199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600" b="0" i="0" u="none" strike="noStrike" kern="1200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общенаучные</a:t>
          </a:r>
          <a:endParaRPr kumimoji="0" lang="ru-RU" altLang="ru-RU" sz="2600" b="0" i="0" u="none" strike="noStrike" kern="1200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sp:txBody>
      <dsp:txXfrm>
        <a:off x="2904501" y="2484020"/>
        <a:ext cx="2399958" cy="1199979"/>
      </dsp:txXfrm>
    </dsp:sp>
    <dsp:sp modelId="{E694F160-7CAF-454B-8229-12833916D62F}">
      <dsp:nvSpPr>
        <dsp:cNvPr id="0" name=""/>
        <dsp:cNvSpPr/>
      </dsp:nvSpPr>
      <dsp:spPr>
        <a:xfrm>
          <a:off x="5808451" y="2484020"/>
          <a:ext cx="2399958" cy="1199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600" b="0" i="0" u="none" strike="noStrike" kern="1200" cap="none" normalizeH="0" baseline="0" smtClean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rPr>
            <a:t>частнонаучные</a:t>
          </a:r>
          <a:endParaRPr kumimoji="0" lang="ru-RU" altLang="ru-RU" sz="2600" b="0" i="0" u="none" strike="noStrike" kern="1200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/>
              </a:outerShdw>
            </a:effectLst>
            <a:latin typeface="Arial" panose="020B0604020202020204" pitchFamily="34" charset="0"/>
          </a:endParaRPr>
        </a:p>
      </dsp:txBody>
      <dsp:txXfrm>
        <a:off x="5808451" y="2484020"/>
        <a:ext cx="2399958" cy="119997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0438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0439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C646658-5877-47DD-B31E-8B49CE14A2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1846D-39B1-4BEB-8370-DBD0976738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FF132A-C9F2-4F73-A61A-88F9B80C24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DB4C9-1A33-4958-8713-0017EF16B7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9848B-AA73-4CC4-AD84-B604150292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3F3FE-EFB9-4625-AEAD-76CD177929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4BB85-E834-4D88-B1CB-72AE49EC03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46123-E6E0-4AA4-8D8C-F70B42A36D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9D85A-36FF-403B-B377-5FE1C61AE2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E987C-7B77-436C-BC01-A36A02DD5F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FCE637-BBB5-40BE-9DC1-3B9B12108B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21D14-0E84-4629-B73B-E1053735C6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452D0-A5F0-4174-937D-9585B34087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354E0E-8A2A-40C8-9104-3FAEF35613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939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939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939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24580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5939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459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59401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9402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9403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9404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9405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59406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24581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59408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9409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9410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9411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9412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9413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9414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4583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9416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9417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9418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F33C9F01-83FA-40BC-96E5-C88E3256F4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6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16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16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16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16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emf"/></Relationships>
</file>

<file path=ppt/slides/_rels/slide16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folHlink"/>
                </a:solidFill>
              </a:rPr>
              <a:t>КРИМИНОЛОГИЯ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FF6600"/>
                </a:solidFill>
              </a:rPr>
              <a:t>Личность преступника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>
              <a:buFontTx/>
              <a:buNone/>
            </a:pPr>
            <a:r>
              <a:rPr lang="ru-RU" smtClean="0"/>
              <a:t>         </a:t>
            </a:r>
            <a:r>
              <a:rPr lang="ru-RU" smtClean="0">
                <a:solidFill>
                  <a:srgbClr val="FFCC00"/>
                </a:solidFill>
              </a:rPr>
              <a:t>Это совокупность негативных социально-психологических черт 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FFCC00"/>
                </a:solidFill>
              </a:rPr>
              <a:t>   и свойств личности, формирующая антиобщественную направленность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FFCC00"/>
                </a:solidFill>
              </a:rPr>
              <a:t>   ее поведения.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Социальные признаки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Образовательный уровень</a:t>
            </a:r>
          </a:p>
          <a:p>
            <a:pPr eaLnBrk="1" hangingPunct="1"/>
            <a:r>
              <a:rPr lang="ru-RU" smtClean="0"/>
              <a:t>Интеллектуальный уровень</a:t>
            </a:r>
          </a:p>
          <a:p>
            <a:pPr eaLnBrk="1" hangingPunct="1"/>
            <a:r>
              <a:rPr lang="ru-RU" smtClean="0"/>
              <a:t>Род занятий</a:t>
            </a:r>
          </a:p>
          <a:p>
            <a:pPr eaLnBrk="1" hangingPunct="1"/>
            <a:r>
              <a:rPr lang="ru-RU" smtClean="0"/>
              <a:t>Семейное положение</a:t>
            </a:r>
          </a:p>
          <a:p>
            <a:pPr eaLnBrk="1" hangingPunct="1"/>
            <a:r>
              <a:rPr lang="ru-RU" smtClean="0"/>
              <a:t>Профессия</a:t>
            </a:r>
          </a:p>
          <a:p>
            <a:pPr eaLnBrk="1" hangingPunct="1"/>
            <a:r>
              <a:rPr lang="ru-RU" smtClean="0"/>
              <a:t>Уровень материальной обеспеченности</a:t>
            </a:r>
          </a:p>
          <a:p>
            <a:pPr eaLnBrk="1" hangingPunct="1"/>
            <a:r>
              <a:rPr lang="ru-RU" smtClean="0"/>
              <a:t>Место жительство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Нравственно-психологические признаки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CC6600"/>
                </a:solidFill>
              </a:rPr>
              <a:t>Мировоззренческая позиция</a:t>
            </a:r>
          </a:p>
          <a:p>
            <a:pPr eaLnBrk="1" hangingPunct="1"/>
            <a:r>
              <a:rPr lang="ru-RU" smtClean="0">
                <a:solidFill>
                  <a:srgbClr val="CC6600"/>
                </a:solidFill>
              </a:rPr>
              <a:t>Интеллектуальные свойства</a:t>
            </a:r>
          </a:p>
          <a:p>
            <a:pPr eaLnBrk="1" hangingPunct="1"/>
            <a:r>
              <a:rPr lang="ru-RU" smtClean="0">
                <a:solidFill>
                  <a:srgbClr val="CC6600"/>
                </a:solidFill>
              </a:rPr>
              <a:t>Эмоциональные свойства</a:t>
            </a:r>
          </a:p>
          <a:p>
            <a:pPr eaLnBrk="1" hangingPunct="1"/>
            <a:r>
              <a:rPr lang="ru-RU" smtClean="0">
                <a:solidFill>
                  <a:srgbClr val="CC6600"/>
                </a:solidFill>
              </a:rPr>
              <a:t>Волевые свойства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CC6600"/>
                </a:solidFill>
              </a:rPr>
              <a:t>Мировоззренческая позиция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362200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/>
              <a:t>Общая направленность личности</a:t>
            </a:r>
          </a:p>
          <a:p>
            <a:pPr eaLnBrk="1" hangingPunct="1"/>
            <a:r>
              <a:rPr lang="ru-RU" smtClean="0"/>
              <a:t>Особенности поведения и действий</a:t>
            </a:r>
          </a:p>
          <a:p>
            <a:pPr eaLnBrk="1" hangingPunct="1"/>
            <a:r>
              <a:rPr lang="ru-RU" smtClean="0"/>
              <a:t>Привычки и наклонности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CC6600"/>
                </a:solidFill>
              </a:rPr>
              <a:t>Интеллектуальные свойства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Уровень умственного развития</a:t>
            </a:r>
          </a:p>
          <a:p>
            <a:pPr eaLnBrk="1" hangingPunct="1"/>
            <a:r>
              <a:rPr lang="ru-RU" smtClean="0"/>
              <a:t>Объем знаний</a:t>
            </a:r>
          </a:p>
          <a:p>
            <a:pPr eaLnBrk="1" hangingPunct="1"/>
            <a:r>
              <a:rPr lang="ru-RU" smtClean="0"/>
              <a:t>Широта взглядов</a:t>
            </a:r>
          </a:p>
          <a:p>
            <a:pPr eaLnBrk="1" hangingPunct="1"/>
            <a:r>
              <a:rPr lang="ru-RU" smtClean="0"/>
              <a:t>Содержание и разнообразие интересов и стремлений</a:t>
            </a:r>
          </a:p>
          <a:p>
            <a:pPr eaLnBrk="1" hangingPunct="1"/>
            <a:r>
              <a:rPr lang="ru-RU" smtClean="0"/>
              <a:t>Жизненный опыт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CC6600"/>
                </a:solidFill>
              </a:rPr>
              <a:t>Эмоциональные свойства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Сила, уравновешенность или подвижность нервных процессов</a:t>
            </a:r>
          </a:p>
          <a:p>
            <a:pPr eaLnBrk="1" hangingPunct="1"/>
            <a:r>
              <a:rPr lang="ru-RU" smtClean="0"/>
              <a:t>Динамичность чувств</a:t>
            </a:r>
          </a:p>
          <a:p>
            <a:pPr eaLnBrk="1" hangingPunct="1"/>
            <a:r>
              <a:rPr lang="ru-RU" smtClean="0"/>
              <a:t>Степень эмоциональной возбудимости</a:t>
            </a:r>
          </a:p>
          <a:p>
            <a:pPr eaLnBrk="1" hangingPunct="1"/>
            <a:r>
              <a:rPr lang="ru-RU" smtClean="0"/>
              <a:t>Характер на проявления внешней среды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CC6600"/>
                </a:solidFill>
              </a:rPr>
              <a:t>Волевые свойства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Способность принимать и осуществлять принятые решения</a:t>
            </a:r>
          </a:p>
          <a:p>
            <a:pPr eaLnBrk="1" hangingPunct="1"/>
            <a:r>
              <a:rPr lang="ru-RU" smtClean="0"/>
              <a:t>Умение регулировать свою деятельность и направленность поступков</a:t>
            </a:r>
          </a:p>
          <a:p>
            <a:pPr eaLnBrk="1" hangingPunct="1"/>
            <a:r>
              <a:rPr lang="ru-RU" smtClean="0"/>
              <a:t>Обладание выдержкой</a:t>
            </a:r>
          </a:p>
          <a:p>
            <a:pPr eaLnBrk="1" hangingPunct="1"/>
            <a:r>
              <a:rPr lang="ru-RU" smtClean="0"/>
              <a:t>Стойкость, твердость, настойчивость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Социально-ролевые признаки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62200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/>
              <a:t>Социальная роль</a:t>
            </a:r>
          </a:p>
          <a:p>
            <a:pPr eaLnBrk="1" hangingPunct="1"/>
            <a:r>
              <a:rPr lang="ru-RU" smtClean="0"/>
              <a:t>Социальный статус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Уголовно-правовые признаки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Совершение преступления</a:t>
            </a:r>
          </a:p>
          <a:p>
            <a:pPr eaLnBrk="1" hangingPunct="1"/>
            <a:r>
              <a:rPr lang="ru-RU" smtClean="0"/>
              <a:t>Судимость</a:t>
            </a:r>
          </a:p>
          <a:p>
            <a:pPr eaLnBrk="1" hangingPunct="1"/>
            <a:r>
              <a:rPr lang="ru-RU" smtClean="0"/>
              <a:t>Частота совершения преступления</a:t>
            </a:r>
          </a:p>
          <a:p>
            <a:pPr eaLnBrk="1" hangingPunct="1"/>
            <a:r>
              <a:rPr lang="ru-RU" smtClean="0"/>
              <a:t>Степень тяжести совершенного преступления</a:t>
            </a:r>
          </a:p>
          <a:p>
            <a:pPr eaLnBrk="1" hangingPunct="1"/>
            <a:r>
              <a:rPr lang="ru-RU" smtClean="0"/>
              <a:t>Личность жертвы преступления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Криминологические признаки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62200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/>
              <a:t>Степень социальной деформации личности</a:t>
            </a:r>
          </a:p>
          <a:p>
            <a:pPr eaLnBrk="1" hangingPunct="1"/>
            <a:r>
              <a:rPr lang="ru-RU" smtClean="0"/>
              <a:t>Особые свойства личности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smtClean="0">
                <a:solidFill>
                  <a:srgbClr val="FFFF00"/>
                </a:solidFill>
              </a:rPr>
              <a:t/>
            </a:r>
            <a:br>
              <a:rPr lang="ru-RU" sz="2800" smtClean="0">
                <a:solidFill>
                  <a:srgbClr val="FFFF00"/>
                </a:solidFill>
              </a:rPr>
            </a:br>
            <a:endParaRPr lang="ru-RU" sz="2400" smtClean="0">
              <a:solidFill>
                <a:srgbClr val="FF0066"/>
              </a:solidFill>
            </a:endParaRP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495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mtClean="0"/>
          </a:p>
          <a:p>
            <a:pPr eaLnBrk="1" hangingPunct="1"/>
            <a:endParaRPr lang="ru-RU" smtClean="0"/>
          </a:p>
          <a:p>
            <a:pPr eaLnBrk="1" hangingPunct="1">
              <a:buFontTx/>
              <a:buNone/>
            </a:pPr>
            <a:endParaRPr lang="ru-RU" smtClean="0"/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539750" y="1484313"/>
            <a:ext cx="7632700" cy="32019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Тема 8</a:t>
            </a:r>
            <a:b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ПРИЧИНЫ, УСЛОВИЯ И МЕХАНИЗМ </a:t>
            </a:r>
            <a:b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ИНДИВИДУАЛЬНОГО ПРЕСТУПНОГО ПОВЕДЕНИЯ</a:t>
            </a: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6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FF6600"/>
                </a:solidFill>
              </a:rPr>
              <a:t>Предупреждение преступности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>
              <a:buFontTx/>
              <a:buNone/>
            </a:pPr>
            <a:r>
              <a:rPr lang="ru-RU" smtClean="0"/>
              <a:t>        </a:t>
            </a:r>
            <a:r>
              <a:rPr lang="ru-RU" smtClean="0">
                <a:solidFill>
                  <a:srgbClr val="FFCC00"/>
                </a:solidFill>
              </a:rPr>
              <a:t>Это система воздействия государства  и общества на причины преступность  и детерминирующие ее факторы с целью изменения их негативного развития.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CC00"/>
                </a:solidFill>
              </a:rPr>
              <a:t>Вопросы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Понятие преступления.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Причины и условия конкретного преступления.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Механизм конкретного преступного поведения.</a:t>
            </a:r>
          </a:p>
          <a:p>
            <a:pPr marL="609600" indent="-609600" eaLnBrk="1" hangingPunct="1">
              <a:buFontTx/>
              <a:buAutoNum type="arabicPeriod"/>
            </a:pPr>
            <a:endParaRPr lang="ru-RU" smtClean="0"/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6600"/>
                </a:solidFill>
              </a:rPr>
              <a:t>Понятие преступления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      </a:t>
            </a:r>
            <a:r>
              <a:rPr lang="ru-RU" smtClean="0">
                <a:solidFill>
                  <a:srgbClr val="FFCC00"/>
                </a:solidFill>
              </a:rPr>
              <a:t>Преступление – это проявление в поведении особенностей жизненной позиции, свойств личности, связанных с деформацией потребностей, интересов, ценностных ориентаций.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6600"/>
                </a:solidFill>
              </a:rPr>
              <a:t>Причины и условия конкретного преступления – это: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229600" cy="4495800"/>
          </a:xfrm>
        </p:spPr>
        <p:txBody>
          <a:bodyPr/>
          <a:lstStyle/>
          <a:p>
            <a:pPr eaLnBrk="1" hangingPunct="1"/>
            <a:r>
              <a:rPr lang="ru-RU" sz="2400" smtClean="0"/>
              <a:t>среда, формирующая дисгармонию или деформацию потребностей, интересов, ценностных ориентаций конкретной личности, которые становятся основой криминогенной мотивации;</a:t>
            </a:r>
          </a:p>
          <a:p>
            <a:pPr eaLnBrk="1" hangingPunct="1"/>
            <a:r>
              <a:rPr lang="ru-RU" sz="2400" smtClean="0"/>
              <a:t>сама криминогенная мотивация;</a:t>
            </a:r>
          </a:p>
          <a:p>
            <a:pPr eaLnBrk="1" hangingPunct="1"/>
            <a:r>
              <a:rPr lang="ru-RU" sz="2400" smtClean="0"/>
              <a:t>условия, способствующие конкретному преступлению;</a:t>
            </a:r>
          </a:p>
          <a:p>
            <a:pPr eaLnBrk="1" hangingPunct="1"/>
            <a:r>
              <a:rPr lang="ru-RU" sz="2400" smtClean="0"/>
              <a:t>Психофизиологические и психологические особенности личности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6600"/>
                </a:solidFill>
              </a:rPr>
              <a:t>Механизм конкретного </a:t>
            </a:r>
            <a:br>
              <a:rPr lang="ru-RU" sz="3600" smtClean="0">
                <a:solidFill>
                  <a:srgbClr val="CC6600"/>
                </a:solidFill>
              </a:rPr>
            </a:br>
            <a:r>
              <a:rPr lang="ru-RU" sz="3600" smtClean="0">
                <a:solidFill>
                  <a:srgbClr val="CC6600"/>
                </a:solidFill>
              </a:rPr>
              <a:t>преступного поведения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362200"/>
            <a:ext cx="8229600" cy="4495800"/>
          </a:xfrm>
        </p:spPr>
        <p:txBody>
          <a:bodyPr/>
          <a:lstStyle/>
          <a:p>
            <a:pPr eaLnBrk="1" hangingPunct="1"/>
            <a:r>
              <a:rPr lang="ru-RU" sz="2800" smtClean="0"/>
              <a:t>Это взаимодействие психических процессов и состояния личности с внешней средой, определяющее выбор и реализацию преступного варианта поведения из нескольких возможных.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6600"/>
                </a:solidFill>
              </a:rPr>
              <a:t>Элементы механизма конкретного преступления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62200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Конкретная личность преступника</a:t>
            </a:r>
          </a:p>
          <a:p>
            <a:pPr eaLnBrk="1" hangingPunct="1">
              <a:buFontTx/>
              <a:buNone/>
            </a:pPr>
            <a:endParaRPr lang="ru-RU" smtClean="0">
              <a:solidFill>
                <a:srgbClr val="FFCC00"/>
              </a:solidFill>
            </a:endParaRP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Конкретная жизненная ситуация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CC00"/>
                </a:solidFill>
              </a:rPr>
              <a:t>Элементы социально-психологического механизма конкретной личности преступника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133600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00FFFF"/>
                </a:solidFill>
              </a:rPr>
              <a:t>Потребности</a:t>
            </a:r>
          </a:p>
          <a:p>
            <a:pPr eaLnBrk="1" hangingPunct="1"/>
            <a:r>
              <a:rPr lang="ru-RU" smtClean="0">
                <a:solidFill>
                  <a:srgbClr val="00FFFF"/>
                </a:solidFill>
              </a:rPr>
              <a:t>Интересы</a:t>
            </a:r>
          </a:p>
          <a:p>
            <a:pPr eaLnBrk="1" hangingPunct="1"/>
            <a:r>
              <a:rPr lang="ru-RU" smtClean="0">
                <a:solidFill>
                  <a:srgbClr val="00FFFF"/>
                </a:solidFill>
              </a:rPr>
              <a:t>Мотив</a:t>
            </a:r>
          </a:p>
          <a:p>
            <a:pPr eaLnBrk="1" hangingPunct="1"/>
            <a:r>
              <a:rPr lang="ru-RU" smtClean="0">
                <a:solidFill>
                  <a:srgbClr val="00FFFF"/>
                </a:solidFill>
              </a:rPr>
              <a:t>Цель</a:t>
            </a:r>
          </a:p>
          <a:p>
            <a:pPr eaLnBrk="1" hangingPunct="1"/>
            <a:r>
              <a:rPr lang="ru-RU" smtClean="0">
                <a:solidFill>
                  <a:srgbClr val="00FFFF"/>
                </a:solidFill>
              </a:rPr>
              <a:t>Принятие решения</a:t>
            </a:r>
          </a:p>
          <a:p>
            <a:pPr eaLnBrk="1" hangingPunct="1"/>
            <a:r>
              <a:rPr lang="ru-RU" smtClean="0">
                <a:solidFill>
                  <a:srgbClr val="00FFFF"/>
                </a:solidFill>
              </a:rPr>
              <a:t>Реализация решения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00FFFF"/>
                </a:solidFill>
              </a:rPr>
              <a:t>Потребности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Естественные и культурные</a:t>
            </a:r>
          </a:p>
          <a:p>
            <a:pPr eaLnBrk="1" hangingPunct="1"/>
            <a:r>
              <a:rPr lang="ru-RU" smtClean="0"/>
              <a:t>Материальные и духовные</a:t>
            </a:r>
          </a:p>
          <a:p>
            <a:pPr eaLnBrk="1" hangingPunct="1"/>
            <a:r>
              <a:rPr lang="ru-RU" smtClean="0"/>
              <a:t>Потребность в самореализации</a:t>
            </a:r>
          </a:p>
          <a:p>
            <a:pPr eaLnBrk="1" hangingPunct="1"/>
            <a:r>
              <a:rPr lang="ru-RU" smtClean="0"/>
              <a:t>Когнитивные потребности</a:t>
            </a:r>
          </a:p>
          <a:p>
            <a:pPr eaLnBrk="1" hangingPunct="1"/>
            <a:r>
              <a:rPr lang="ru-RU" smtClean="0"/>
              <a:t>Потребность в признании и уважении</a:t>
            </a:r>
          </a:p>
          <a:p>
            <a:pPr eaLnBrk="1" hangingPunct="1"/>
            <a:r>
              <a:rPr lang="ru-RU" smtClean="0"/>
              <a:t>Потребность в безопасности</a:t>
            </a:r>
          </a:p>
          <a:p>
            <a:pPr eaLnBrk="1" hangingPunct="1"/>
            <a:r>
              <a:rPr lang="ru-RU" smtClean="0"/>
              <a:t>Физиологические потребности</a:t>
            </a:r>
          </a:p>
          <a:p>
            <a:pPr eaLnBrk="1" hangingPunct="1">
              <a:buFontTx/>
              <a:buNone/>
            </a:pPr>
            <a:endParaRPr lang="ru-RU" smtClean="0"/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00FFFF"/>
                </a:solidFill>
              </a:rPr>
              <a:t>Мотив</a:t>
            </a:r>
            <a:br>
              <a:rPr lang="ru-RU" sz="4000" smtClean="0">
                <a:solidFill>
                  <a:srgbClr val="00FFFF"/>
                </a:solidFill>
              </a:rPr>
            </a:br>
            <a:endParaRPr lang="ru-RU" sz="4000" smtClean="0">
              <a:solidFill>
                <a:srgbClr val="00FFFF"/>
              </a:solidFill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229600" cy="40354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      Это внутреннее состояние личности, детерминированное ее потребностями, побуждающее к активным действиям для достижения определенной цели 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00FFFF"/>
                </a:solidFill>
              </a:rPr>
              <a:t>Цель</a:t>
            </a:r>
            <a:br>
              <a:rPr lang="ru-RU" sz="4000" smtClean="0">
                <a:solidFill>
                  <a:srgbClr val="00FFFF"/>
                </a:solidFill>
              </a:rPr>
            </a:br>
            <a:endParaRPr lang="ru-RU" sz="4000" smtClean="0">
              <a:solidFill>
                <a:srgbClr val="00FFFF"/>
              </a:solidFill>
            </a:endParaRP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362200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/>
              <a:t>Образ будущего результата действий конкретной личности преступника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00FFFF"/>
                </a:solidFill>
              </a:rPr>
              <a:t>Принятие решения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997200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/>
              <a:t>Мысленный образ действий по достижению поставленной цели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33CC"/>
                </a:solidFill>
              </a:rPr>
              <a:t>Методы криминологии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z="3600" smtClean="0">
              <a:solidFill>
                <a:srgbClr val="FFCC00"/>
              </a:solidFill>
            </a:endParaRPr>
          </a:p>
          <a:p>
            <a:pPr eaLnBrk="1" hangingPunct="1"/>
            <a:r>
              <a:rPr lang="ru-RU" sz="3600" smtClean="0">
                <a:solidFill>
                  <a:srgbClr val="FFCC00"/>
                </a:solidFill>
              </a:rPr>
              <a:t>Всеобщий метод</a:t>
            </a:r>
            <a:r>
              <a:rPr lang="ru-RU" smtClean="0"/>
              <a:t>.</a:t>
            </a:r>
          </a:p>
          <a:p>
            <a:pPr eaLnBrk="1" hangingPunct="1"/>
            <a:r>
              <a:rPr lang="ru-RU" sz="3600" smtClean="0">
                <a:solidFill>
                  <a:srgbClr val="FFCC00"/>
                </a:solidFill>
              </a:rPr>
              <a:t>Общенаучные методы.</a:t>
            </a:r>
          </a:p>
          <a:p>
            <a:pPr eaLnBrk="1" hangingPunct="1"/>
            <a:r>
              <a:rPr lang="ru-RU" sz="3600" smtClean="0">
                <a:solidFill>
                  <a:srgbClr val="FFCC00"/>
                </a:solidFill>
              </a:rPr>
              <a:t>Частнонаучные методы</a:t>
            </a:r>
            <a:r>
              <a:rPr lang="ru-RU" smtClean="0"/>
              <a:t>.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00FFFF"/>
                </a:solidFill>
              </a:rPr>
              <a:t>Реализация решения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62200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/>
              <a:t>Совершение действий, направленных на достижение запланированного результата – совершение преступления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FFCC00"/>
                </a:solidFill>
              </a:rPr>
              <a:t/>
            </a:r>
            <a:br>
              <a:rPr lang="ru-RU" sz="4000" smtClean="0">
                <a:solidFill>
                  <a:srgbClr val="FFCC00"/>
                </a:solidFill>
              </a:rPr>
            </a:br>
            <a:r>
              <a:rPr lang="ru-RU" sz="4000" smtClean="0">
                <a:solidFill>
                  <a:srgbClr val="FFCC00"/>
                </a:solidFill>
              </a:rPr>
              <a:t/>
            </a:r>
            <a:br>
              <a:rPr lang="ru-RU" sz="4000" smtClean="0">
                <a:solidFill>
                  <a:srgbClr val="FFCC00"/>
                </a:solidFill>
              </a:rPr>
            </a:br>
            <a:r>
              <a:rPr lang="ru-RU" sz="3600" smtClean="0">
                <a:solidFill>
                  <a:srgbClr val="FFCC00"/>
                </a:solidFill>
              </a:rPr>
              <a:t>Конкретная жизненная ситуация</a:t>
            </a:r>
            <a:r>
              <a:rPr lang="ru-RU" sz="4000" smtClean="0">
                <a:solidFill>
                  <a:srgbClr val="FFCC00"/>
                </a:solidFill>
              </a:rPr>
              <a:t/>
            </a:r>
            <a:br>
              <a:rPr lang="ru-RU" sz="4000" smtClean="0">
                <a:solidFill>
                  <a:srgbClr val="FFCC00"/>
                </a:solidFill>
              </a:rPr>
            </a:b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00FFFF"/>
                </a:solidFill>
              </a:rPr>
              <a:t>Криминологическая ситуация</a:t>
            </a:r>
          </a:p>
          <a:p>
            <a:pPr eaLnBrk="1" hangingPunct="1"/>
            <a:r>
              <a:rPr lang="ru-RU" smtClean="0">
                <a:solidFill>
                  <a:srgbClr val="00FFFF"/>
                </a:solidFill>
              </a:rPr>
              <a:t>Криминогенная ситуация</a:t>
            </a:r>
          </a:p>
          <a:p>
            <a:pPr eaLnBrk="1" hangingPunct="1"/>
            <a:r>
              <a:rPr lang="ru-RU" smtClean="0">
                <a:solidFill>
                  <a:srgbClr val="00FFFF"/>
                </a:solidFill>
              </a:rPr>
              <a:t>Криминальная ситуация</a:t>
            </a:r>
          </a:p>
          <a:p>
            <a:pPr eaLnBrk="1" hangingPunct="1"/>
            <a:r>
              <a:rPr lang="ru-RU" smtClean="0">
                <a:solidFill>
                  <a:srgbClr val="00FFFF"/>
                </a:solidFill>
              </a:rPr>
              <a:t>Виктимологическая ситуация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00FFFF"/>
                </a:solidFill>
              </a:rPr>
              <a:t/>
            </a:r>
            <a:br>
              <a:rPr lang="ru-RU" sz="3600" smtClean="0">
                <a:solidFill>
                  <a:srgbClr val="00FFFF"/>
                </a:solidFill>
              </a:rPr>
            </a:br>
            <a:r>
              <a:rPr lang="ru-RU" sz="3600" smtClean="0">
                <a:solidFill>
                  <a:srgbClr val="00FFFF"/>
                </a:solidFill>
              </a:rPr>
              <a:t>Криминологическая ситуация</a:t>
            </a:r>
            <a:r>
              <a:rPr lang="ru-RU" sz="4000" smtClean="0">
                <a:solidFill>
                  <a:srgbClr val="00FFFF"/>
                </a:solidFill>
              </a:rPr>
              <a:t/>
            </a:r>
            <a:br>
              <a:rPr lang="ru-RU" sz="4000" smtClean="0">
                <a:solidFill>
                  <a:srgbClr val="00FFFF"/>
                </a:solidFill>
              </a:rPr>
            </a:br>
            <a:endParaRPr lang="ru-RU" sz="4000" smtClean="0">
              <a:solidFill>
                <a:srgbClr val="00FFFF"/>
              </a:solidFill>
            </a:endParaRP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Это ситуация формирования особенностей личности и среды, имеющей отношение к совершению преступления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00FFFF"/>
                </a:solidFill>
              </a:rPr>
              <a:t>Криминогенная ситуация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62200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/>
              <a:t>Это ситуация сформированных факторов (обстоятельств), закономерно ведущих к совершению преступления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00FFFF"/>
                </a:solidFill>
              </a:rPr>
              <a:t>Криминальная ситуация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362200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/>
              <a:t>Это ситуация совершения конкретного преступления и его восприятия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00FFFF"/>
                </a:solidFill>
              </a:rPr>
              <a:t/>
            </a:r>
            <a:br>
              <a:rPr lang="ru-RU" sz="3600" smtClean="0">
                <a:solidFill>
                  <a:srgbClr val="00FFFF"/>
                </a:solidFill>
              </a:rPr>
            </a:br>
            <a:r>
              <a:rPr lang="ru-RU" sz="3600" smtClean="0">
                <a:solidFill>
                  <a:srgbClr val="00FFFF"/>
                </a:solidFill>
              </a:rPr>
              <a:t>Виктимологическая ситуация</a:t>
            </a:r>
            <a:br>
              <a:rPr lang="ru-RU" sz="3600" smtClean="0">
                <a:solidFill>
                  <a:srgbClr val="00FFFF"/>
                </a:solidFill>
              </a:rPr>
            </a:br>
            <a:endParaRPr lang="ru-RU" sz="3600" smtClean="0">
              <a:solidFill>
                <a:srgbClr val="00FFFF"/>
              </a:solidFill>
            </a:endParaRP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62200"/>
            <a:ext cx="8229600" cy="449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      Это ситуация превращения </a:t>
            </a:r>
          </a:p>
          <a:p>
            <a:pPr eaLnBrk="1" hangingPunct="1">
              <a:buFontTx/>
              <a:buNone/>
            </a:pPr>
            <a:r>
              <a:rPr lang="ru-RU" smtClean="0"/>
              <a:t>   личности стать жертвой конкретного преступления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6" name="Rectangle 4"/>
          <p:cNvSpPr>
            <a:spLocks noChangeArrowheads="1"/>
          </p:cNvSpPr>
          <p:nvPr/>
        </p:nvSpPr>
        <p:spPr bwMode="auto">
          <a:xfrm>
            <a:off x="1763713" y="2060575"/>
            <a:ext cx="4787900" cy="2289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Тема 9</a:t>
            </a:r>
            <a:b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ПРЕДУПРЕЖДЕНИЕ </a:t>
            </a:r>
          </a:p>
          <a:p>
            <a:pPr algn="ctr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ПРЕСТУПНОСТИ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CC00"/>
                </a:solidFill>
              </a:rPr>
              <a:t>Вопросы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CC6600"/>
                </a:solidFill>
              </a:rPr>
              <a:t>Понятие предупреждения.</a:t>
            </a:r>
          </a:p>
          <a:p>
            <a:pPr eaLnBrk="1" hangingPunct="1"/>
            <a:r>
              <a:rPr lang="ru-RU" smtClean="0">
                <a:solidFill>
                  <a:srgbClr val="CC6600"/>
                </a:solidFill>
              </a:rPr>
              <a:t>Принципы предупреждения.</a:t>
            </a:r>
          </a:p>
          <a:p>
            <a:pPr eaLnBrk="1" hangingPunct="1"/>
            <a:r>
              <a:rPr lang="ru-RU" smtClean="0">
                <a:solidFill>
                  <a:srgbClr val="CC6600"/>
                </a:solidFill>
              </a:rPr>
              <a:t>Уровни и виды предупреждения.</a:t>
            </a:r>
          </a:p>
          <a:p>
            <a:pPr eaLnBrk="1" hangingPunct="1"/>
            <a:r>
              <a:rPr lang="ru-RU" smtClean="0">
                <a:solidFill>
                  <a:srgbClr val="CC6600"/>
                </a:solidFill>
              </a:rPr>
              <a:t>Классификация мер предупреждения.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CC6600"/>
                </a:solidFill>
              </a:rPr>
              <a:t>Понятие предупреждения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229600" cy="449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solidFill>
                  <a:srgbClr val="CC6600"/>
                </a:solidFill>
              </a:rPr>
              <a:t>   </a:t>
            </a:r>
            <a:r>
              <a:rPr lang="ru-RU" smtClean="0">
                <a:solidFill>
                  <a:srgbClr val="FF0000"/>
                </a:solidFill>
              </a:rPr>
              <a:t>Это система государственных и общественных мер воздействия на преступность, ее причины и условия, личность преступника, причины и условия конкретных преступлений.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CC6600"/>
                </a:solidFill>
              </a:rPr>
              <a:t>Принципы предупреждения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smtClean="0">
              <a:solidFill>
                <a:srgbClr val="FFCC00"/>
              </a:solidFill>
            </a:endParaRP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FFCC00"/>
                </a:solidFill>
              </a:rPr>
              <a:t>      Законность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FFCC00"/>
                </a:solidFill>
              </a:rPr>
              <a:t>      Демократизм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FFCC00"/>
                </a:solidFill>
              </a:rPr>
              <a:t>      Гуманизм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FFCC00"/>
                </a:solidFill>
              </a:rPr>
              <a:t>      Справедливость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FFCC00"/>
                </a:solidFill>
              </a:rPr>
              <a:t>      Научность</a:t>
            </a: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CC00FF"/>
                </a:solidFill>
              </a:rPr>
              <a:t>СХЕМА</a:t>
            </a:r>
            <a:br>
              <a:rPr lang="ru-RU" sz="3200" smtClean="0">
                <a:solidFill>
                  <a:srgbClr val="CC00FF"/>
                </a:solidFill>
              </a:rPr>
            </a:br>
            <a:r>
              <a:rPr lang="ru-RU" sz="2400" smtClean="0">
                <a:solidFill>
                  <a:srgbClr val="CC00FF"/>
                </a:solidFill>
              </a:rPr>
              <a:t>методов познания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468313" y="1628775"/>
          <a:ext cx="8208962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Законность</a:t>
            </a:r>
            <a:br>
              <a:rPr lang="ru-RU" sz="3600" smtClean="0">
                <a:solidFill>
                  <a:srgbClr val="FFCC00"/>
                </a:solidFill>
              </a:rPr>
            </a:br>
            <a:r>
              <a:rPr lang="ru-RU" sz="3600" smtClean="0">
                <a:solidFill>
                  <a:srgbClr val="FFCC00"/>
                </a:solidFill>
              </a:rPr>
              <a:t>деятельности по предупреждению преступности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495800"/>
          </a:xfrm>
        </p:spPr>
        <p:txBody>
          <a:bodyPr/>
          <a:lstStyle/>
          <a:p>
            <a:pPr eaLnBrk="1" hangingPunct="1"/>
            <a:endParaRPr lang="ru-RU" sz="2800" smtClean="0">
              <a:solidFill>
                <a:srgbClr val="CC6600"/>
              </a:solidFill>
            </a:endParaRPr>
          </a:p>
          <a:p>
            <a:pPr eaLnBrk="1" hangingPunct="1">
              <a:buFontTx/>
              <a:buNone/>
            </a:pPr>
            <a:r>
              <a:rPr lang="ru-RU" sz="2800" smtClean="0">
                <a:solidFill>
                  <a:srgbClr val="CC6600"/>
                </a:solidFill>
              </a:rPr>
              <a:t>         Достаточность правового регулирования на уровне законов и иных нормативных актов, задач, методов, форм профилактики, прав и обязанности субъектов профилактики, прав и обязанностей субъектов (участников) этой работы, гарантий законных интересов лиц, в отношении которых она осуществляется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b="1" smtClean="0">
                <a:solidFill>
                  <a:srgbClr val="FFCC00"/>
                </a:solidFill>
              </a:rPr>
              <a:t>Демократизм</a:t>
            </a:r>
            <a:br>
              <a:rPr lang="ru-RU" sz="3200" b="1" smtClean="0">
                <a:solidFill>
                  <a:srgbClr val="FFCC00"/>
                </a:solidFill>
              </a:rPr>
            </a:br>
            <a:r>
              <a:rPr lang="ru-RU" sz="2800" smtClean="0">
                <a:solidFill>
                  <a:srgbClr val="FFCC00"/>
                </a:solidFill>
              </a:rPr>
              <a:t>означает, что предупреждение преступности осуществляется:  </a:t>
            </a:r>
            <a:br>
              <a:rPr lang="ru-RU" sz="2800" smtClean="0">
                <a:solidFill>
                  <a:srgbClr val="FFCC00"/>
                </a:solidFill>
              </a:rPr>
            </a:br>
            <a:endParaRPr lang="ru-RU" sz="2800" smtClean="0">
              <a:solidFill>
                <a:srgbClr val="FFCC00"/>
              </a:solidFill>
            </a:endParaRP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rgbClr val="FF0000"/>
                </a:solidFill>
              </a:rPr>
              <a:t>а)</a:t>
            </a:r>
            <a:r>
              <a:rPr lang="ru-RU" smtClean="0">
                <a:solidFill>
                  <a:srgbClr val="CC6600"/>
                </a:solidFill>
              </a:rPr>
              <a:t> под контролем органов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rgbClr val="CC6600"/>
                </a:solidFill>
              </a:rPr>
              <a:t>    представительной власти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rgbClr val="CC6600"/>
                </a:solidFill>
              </a:rPr>
              <a:t>    соответствующего уровня;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rgbClr val="FF0000"/>
                </a:solidFill>
              </a:rPr>
              <a:t>б)</a:t>
            </a:r>
            <a:r>
              <a:rPr lang="ru-RU" smtClean="0">
                <a:solidFill>
                  <a:srgbClr val="CC6600"/>
                </a:solidFill>
              </a:rPr>
              <a:t> при активном и непосредственном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rgbClr val="CC6600"/>
                </a:solidFill>
              </a:rPr>
              <a:t>    участии и под контролем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rgbClr val="CC6600"/>
                </a:solidFill>
              </a:rPr>
              <a:t>    общественности;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rgbClr val="FF0000"/>
                </a:solidFill>
              </a:rPr>
              <a:t>в)</a:t>
            </a:r>
            <a:r>
              <a:rPr lang="ru-RU" smtClean="0">
                <a:solidFill>
                  <a:srgbClr val="CC6600"/>
                </a:solidFill>
              </a:rPr>
              <a:t> с учетом результатов постоянного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rgbClr val="CC6600"/>
                </a:solidFill>
              </a:rPr>
              <a:t>    мониторинга общественного мнения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mtClean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Гуманизм и справедливость</a:t>
            </a:r>
            <a:br>
              <a:rPr lang="ru-RU" sz="3600" smtClean="0">
                <a:solidFill>
                  <a:srgbClr val="FFCC00"/>
                </a:solidFill>
              </a:rPr>
            </a:br>
            <a:r>
              <a:rPr lang="ru-RU" sz="3600" smtClean="0">
                <a:solidFill>
                  <a:srgbClr val="FFCC00"/>
                </a:solidFill>
              </a:rPr>
              <a:t>профилактической деятельности</a:t>
            </a:r>
            <a:r>
              <a:rPr lang="ru-RU" sz="4000" smtClean="0">
                <a:solidFill>
                  <a:srgbClr val="FFCC00"/>
                </a:solidFill>
              </a:rPr>
              <a:t/>
            </a:r>
            <a:br>
              <a:rPr lang="ru-RU" sz="4000" smtClean="0">
                <a:solidFill>
                  <a:srgbClr val="FFCC00"/>
                </a:solidFill>
              </a:rPr>
            </a:br>
            <a:endParaRPr lang="ru-RU" sz="4000" smtClean="0">
              <a:solidFill>
                <a:srgbClr val="FFCC00"/>
              </a:solidFill>
            </a:endParaRP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CC6600"/>
                </a:solidFill>
              </a:rPr>
              <a:t>Приоритет общечеловеческих интересов и ценностей, человечность 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CC6600"/>
                </a:solidFill>
              </a:rPr>
              <a:t>   в обращении с личностью, обеспечение безопасности, спокойствия, соблюдение прав и свобод гражданин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Научность</a:t>
            </a:r>
            <a:br>
              <a:rPr lang="ru-RU" sz="3600" smtClean="0">
                <a:solidFill>
                  <a:srgbClr val="FFCC00"/>
                </a:solidFill>
              </a:rPr>
            </a:br>
            <a:endParaRPr lang="ru-RU" sz="3600" smtClean="0">
              <a:solidFill>
                <a:srgbClr val="FFCC00"/>
              </a:solidFill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CC6600"/>
                </a:solidFill>
              </a:rPr>
              <a:t>Наличие научной концепции, научно-методическое обеспечение и сопровождение, использование научных знаний и научной оценки, проведение научной криминологической экспертизы предупредительной деятельности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6600"/>
                </a:solidFill>
              </a:rPr>
              <a:t/>
            </a:r>
            <a:br>
              <a:rPr lang="ru-RU" sz="3600" smtClean="0">
                <a:solidFill>
                  <a:srgbClr val="CC6600"/>
                </a:solidFill>
              </a:rPr>
            </a:br>
            <a:r>
              <a:rPr lang="ru-RU" sz="3600" smtClean="0">
                <a:solidFill>
                  <a:srgbClr val="CC6600"/>
                </a:solidFill>
              </a:rPr>
              <a:t/>
            </a:r>
            <a:br>
              <a:rPr lang="ru-RU" sz="3600" smtClean="0">
                <a:solidFill>
                  <a:srgbClr val="CC6600"/>
                </a:solidFill>
              </a:rPr>
            </a:br>
            <a:r>
              <a:rPr lang="ru-RU" sz="3600" smtClean="0">
                <a:solidFill>
                  <a:srgbClr val="CC6600"/>
                </a:solidFill>
              </a:rPr>
              <a:t>Классификация мер предупреждения</a:t>
            </a:r>
            <a:br>
              <a:rPr lang="ru-RU" sz="3600" smtClean="0">
                <a:solidFill>
                  <a:srgbClr val="CC6600"/>
                </a:solidFill>
              </a:rPr>
            </a:br>
            <a:r>
              <a:rPr lang="ru-RU" sz="3600" smtClean="0">
                <a:solidFill>
                  <a:srgbClr val="CC6600"/>
                </a:solidFill>
              </a:rPr>
              <a:t/>
            </a:r>
            <a:br>
              <a:rPr lang="ru-RU" sz="3600" smtClean="0">
                <a:solidFill>
                  <a:srgbClr val="CC6600"/>
                </a:solidFill>
              </a:rPr>
            </a:br>
            <a:r>
              <a:rPr lang="ru-RU" sz="4000" smtClean="0">
                <a:solidFill>
                  <a:srgbClr val="CC6600"/>
                </a:solidFill>
              </a:rPr>
              <a:t/>
            </a:r>
            <a:br>
              <a:rPr lang="ru-RU" sz="4000" smtClean="0">
                <a:solidFill>
                  <a:srgbClr val="CC6600"/>
                </a:solidFill>
              </a:rPr>
            </a:br>
            <a:endParaRPr lang="ru-RU" sz="4000" smtClean="0">
              <a:solidFill>
                <a:srgbClr val="CC6600"/>
              </a:solidFill>
            </a:endParaRP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По уровню профилактики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По объему применения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По масштабу применения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По субъектам применения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По содержанию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По направленности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800" smtClean="0">
                <a:solidFill>
                  <a:srgbClr val="FFCC00"/>
                </a:solidFill>
              </a:rPr>
              <a:t>По уровню профилактики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ru-RU" sz="3600" smtClean="0">
                <a:solidFill>
                  <a:srgbClr val="CC6600"/>
                </a:solidFill>
              </a:rPr>
              <a:t>Общесоциальные</a:t>
            </a:r>
          </a:p>
          <a:p>
            <a:pPr eaLnBrk="1" hangingPunct="1"/>
            <a:endParaRPr lang="ru-RU" sz="3600" smtClean="0">
              <a:solidFill>
                <a:srgbClr val="CC6600"/>
              </a:solidFill>
            </a:endParaRPr>
          </a:p>
          <a:p>
            <a:pPr eaLnBrk="1" hangingPunct="1"/>
            <a:r>
              <a:rPr lang="ru-RU" sz="3600" smtClean="0">
                <a:solidFill>
                  <a:srgbClr val="CC6600"/>
                </a:solidFill>
              </a:rPr>
              <a:t>Специально-криминологические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CC6600"/>
                </a:solidFill>
              </a:rPr>
              <a:t/>
            </a:r>
            <a:br>
              <a:rPr lang="ru-RU" smtClean="0">
                <a:solidFill>
                  <a:srgbClr val="CC6600"/>
                </a:solidFill>
              </a:rPr>
            </a:br>
            <a:r>
              <a:rPr lang="ru-RU" b="1" smtClean="0">
                <a:solidFill>
                  <a:srgbClr val="CC6600"/>
                </a:solidFill>
              </a:rPr>
              <a:t>Общесоциальный уровень</a:t>
            </a:r>
            <a:br>
              <a:rPr lang="ru-RU" b="1" smtClean="0">
                <a:solidFill>
                  <a:srgbClr val="CC6600"/>
                </a:solidFill>
              </a:rPr>
            </a:br>
            <a:r>
              <a:rPr lang="ru-RU" sz="3200" b="1" smtClean="0">
                <a:solidFill>
                  <a:srgbClr val="CC6600"/>
                </a:solidFill>
              </a:rPr>
              <a:t>предупреждения преступности</a:t>
            </a:r>
            <a:r>
              <a:rPr lang="ru-RU" b="1" smtClean="0">
                <a:solidFill>
                  <a:srgbClr val="CC6600"/>
                </a:solidFill>
              </a:rPr>
              <a:t/>
            </a:r>
            <a:br>
              <a:rPr lang="ru-RU" b="1" smtClean="0">
                <a:solidFill>
                  <a:srgbClr val="CC6600"/>
                </a:solidFill>
              </a:rPr>
            </a:br>
            <a:endParaRPr lang="ru-RU" b="1" smtClean="0">
              <a:solidFill>
                <a:srgbClr val="CC6600"/>
              </a:solidFill>
            </a:endParaRP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solidFill>
                  <a:srgbClr val="FF0000"/>
                </a:solidFill>
              </a:rPr>
              <a:t>   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FF0000"/>
                </a:solidFill>
              </a:rPr>
              <a:t>   Характеризуется принятием мер, являющиеся элементами социально-экономических, нравственно-психологических и духовных сфер общества</a:t>
            </a:r>
            <a:endParaRPr lang="ru-RU" smtClean="0"/>
          </a:p>
          <a:p>
            <a:pPr eaLnBrk="1" hangingPunct="1">
              <a:buFontTx/>
              <a:buNone/>
            </a:pPr>
            <a:endParaRPr lang="ru-RU" smtClean="0"/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CC6600"/>
                </a:solidFill>
              </a:rPr>
              <a:t/>
            </a:r>
            <a:br>
              <a:rPr lang="ru-RU" sz="4000" smtClean="0">
                <a:solidFill>
                  <a:srgbClr val="CC6600"/>
                </a:solidFill>
              </a:rPr>
            </a:br>
            <a:r>
              <a:rPr lang="ru-RU" sz="3400" b="1" smtClean="0">
                <a:solidFill>
                  <a:srgbClr val="CC6600"/>
                </a:solidFill>
              </a:rPr>
              <a:t>Под специально-криминологическим</a:t>
            </a:r>
            <a:r>
              <a:rPr lang="ru-RU" sz="4000" smtClean="0">
                <a:solidFill>
                  <a:srgbClr val="CC6600"/>
                </a:solidFill>
              </a:rPr>
              <a:t> </a:t>
            </a:r>
            <a:br>
              <a:rPr lang="ru-RU" sz="4000" smtClean="0">
                <a:solidFill>
                  <a:srgbClr val="CC6600"/>
                </a:solidFill>
              </a:rPr>
            </a:br>
            <a:r>
              <a:rPr lang="ru-RU" sz="3200" b="1" smtClean="0">
                <a:solidFill>
                  <a:srgbClr val="CC6600"/>
                </a:solidFill>
              </a:rPr>
              <a:t>предупреждением преступности</a:t>
            </a:r>
            <a:r>
              <a:rPr lang="ru-RU" sz="4000" smtClean="0">
                <a:solidFill>
                  <a:srgbClr val="CC6600"/>
                </a:solidFill>
              </a:rPr>
              <a:t/>
            </a:r>
            <a:br>
              <a:rPr lang="ru-RU" sz="4000" smtClean="0">
                <a:solidFill>
                  <a:srgbClr val="CC6600"/>
                </a:solidFill>
              </a:rPr>
            </a:br>
            <a:endParaRPr lang="ru-RU" sz="4000" smtClean="0">
              <a:solidFill>
                <a:srgbClr val="CC6600"/>
              </a:solidFill>
            </a:endParaRP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>
              <a:buFontTx/>
              <a:buNone/>
            </a:pPr>
            <a:r>
              <a:rPr lang="ru-RU" smtClean="0"/>
              <a:t>        </a:t>
            </a:r>
            <a:r>
              <a:rPr lang="ru-RU" smtClean="0">
                <a:solidFill>
                  <a:srgbClr val="FF0000"/>
                </a:solidFill>
              </a:rPr>
              <a:t>Понимается целенаправленная деятельность специальных субъектов, ориентированная на обнаружение и устранение их причин и условий, назначение и исполнение наказания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FFCC00"/>
                </a:solidFill>
              </a:rPr>
              <a:t>По объему применения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3600" smtClean="0">
              <a:solidFill>
                <a:srgbClr val="CC6600"/>
              </a:solidFill>
            </a:endParaRPr>
          </a:p>
          <a:p>
            <a:pPr eaLnBrk="1" hangingPunct="1">
              <a:buFontTx/>
              <a:buNone/>
            </a:pPr>
            <a:r>
              <a:rPr lang="ru-RU" sz="3600" smtClean="0">
                <a:solidFill>
                  <a:srgbClr val="CC6600"/>
                </a:solidFill>
              </a:rPr>
              <a:t>   Общие</a:t>
            </a:r>
          </a:p>
          <a:p>
            <a:pPr eaLnBrk="1" hangingPunct="1"/>
            <a:endParaRPr lang="ru-RU" sz="3600" smtClean="0">
              <a:solidFill>
                <a:srgbClr val="CC6600"/>
              </a:solidFill>
            </a:endParaRPr>
          </a:p>
          <a:p>
            <a:pPr eaLnBrk="1" hangingPunct="1">
              <a:buFontTx/>
              <a:buNone/>
            </a:pPr>
            <a:r>
              <a:rPr lang="ru-RU" sz="3600" smtClean="0">
                <a:solidFill>
                  <a:srgbClr val="CC6600"/>
                </a:solidFill>
              </a:rPr>
              <a:t>   Индивидуальные</a:t>
            </a:r>
          </a:p>
          <a:p>
            <a:pPr eaLnBrk="1" hangingPunct="1"/>
            <a:endParaRPr lang="ru-RU" sz="3600" smtClean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FF6600"/>
                </a:solidFill>
              </a:rPr>
              <a:t>Общее предупреждение преступности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smtClean="0">
              <a:solidFill>
                <a:srgbClr val="FF0066"/>
              </a:solidFill>
            </a:endParaRP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FF0066"/>
                </a:solidFill>
              </a:rPr>
              <a:t>   Состоит в таких способах деятельности, которые обеспечивают позитивное воздействие на социальные процессы и способствуют устранению действия криминогенных факторов.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33CC"/>
                </a:solidFill>
              </a:rPr>
              <a:t>Система криминологии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Общетеоретическая часть.</a:t>
            </a:r>
          </a:p>
          <a:p>
            <a:pPr eaLnBrk="1" hangingPunct="1"/>
            <a:r>
              <a:rPr lang="ru-RU" smtClean="0"/>
              <a:t>Особенная часть.</a:t>
            </a:r>
          </a:p>
          <a:p>
            <a:pPr eaLnBrk="1" hangingPunct="1"/>
            <a:r>
              <a:rPr lang="ru-RU" smtClean="0"/>
              <a:t>Специальная часть </a:t>
            </a:r>
          </a:p>
          <a:p>
            <a:pPr eaLnBrk="1" hangingPunct="1">
              <a:buFontTx/>
              <a:buNone/>
            </a:pPr>
            <a:r>
              <a:rPr lang="ru-RU" smtClean="0"/>
              <a:t>  (для правоохранительной системы).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CC6600"/>
                </a:solidFill>
              </a:rPr>
              <a:t/>
            </a:r>
            <a:br>
              <a:rPr lang="ru-RU" sz="4000" smtClean="0">
                <a:solidFill>
                  <a:srgbClr val="CC6600"/>
                </a:solidFill>
              </a:rPr>
            </a:br>
            <a:r>
              <a:rPr lang="ru-RU" sz="4000" b="1" smtClean="0">
                <a:solidFill>
                  <a:srgbClr val="CC6600"/>
                </a:solidFill>
              </a:rPr>
              <a:t>Общая профилактика преступлений</a:t>
            </a:r>
            <a:br>
              <a:rPr lang="ru-RU" sz="4000" b="1" smtClean="0">
                <a:solidFill>
                  <a:srgbClr val="CC6600"/>
                </a:solidFill>
              </a:rPr>
            </a:br>
            <a:endParaRPr lang="ru-RU" sz="4000" b="1" smtClean="0">
              <a:solidFill>
                <a:srgbClr val="CC6600"/>
              </a:solidFill>
            </a:endParaRP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</a:t>
            </a:r>
          </a:p>
          <a:p>
            <a:pPr eaLnBrk="1" hangingPunct="1">
              <a:buFontTx/>
              <a:buNone/>
            </a:pPr>
            <a:r>
              <a:rPr lang="ru-RU" smtClean="0"/>
              <a:t>   </a:t>
            </a:r>
            <a:r>
              <a:rPr lang="ru-RU" sz="2800" smtClean="0">
                <a:solidFill>
                  <a:srgbClr val="FF0000"/>
                </a:solidFill>
              </a:rPr>
              <a:t>Связана с целенаправленным воздействием субъектов этой деятельности на криминогенные факторы (обстоятельства) в организации и управлении социальными общностями, государственными органами и общественными организациями 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b="1" smtClean="0">
                <a:solidFill>
                  <a:srgbClr val="CC6600"/>
                </a:solidFill>
              </a:rPr>
              <a:t/>
            </a:r>
            <a:br>
              <a:rPr lang="ru-RU" sz="3200" b="1" smtClean="0">
                <a:solidFill>
                  <a:srgbClr val="CC6600"/>
                </a:solidFill>
              </a:rPr>
            </a:br>
            <a:r>
              <a:rPr lang="ru-RU" sz="3200" b="1" smtClean="0">
                <a:solidFill>
                  <a:srgbClr val="CC6600"/>
                </a:solidFill>
              </a:rPr>
              <a:t>Индивидуальное предупреждение преступлений</a:t>
            </a:r>
            <a:br>
              <a:rPr lang="ru-RU" sz="3200" b="1" smtClean="0">
                <a:solidFill>
                  <a:srgbClr val="CC6600"/>
                </a:solidFill>
              </a:rPr>
            </a:br>
            <a:endParaRPr lang="ru-RU" sz="3200" b="1" smtClean="0">
              <a:solidFill>
                <a:srgbClr val="CC6600"/>
              </a:solidFill>
            </a:endParaRP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>
                <a:solidFill>
                  <a:srgbClr val="FF0000"/>
                </a:solidFill>
              </a:rPr>
              <a:t>   </a:t>
            </a:r>
          </a:p>
          <a:p>
            <a:pPr eaLnBrk="1" hangingPunct="1">
              <a:buFontTx/>
              <a:buNone/>
            </a:pPr>
            <a:r>
              <a:rPr lang="ru-RU" sz="2800" smtClean="0">
                <a:solidFill>
                  <a:srgbClr val="FF0000"/>
                </a:solidFill>
              </a:rPr>
              <a:t>   </a:t>
            </a:r>
            <a:r>
              <a:rPr lang="ru-RU" sz="2800" smtClean="0">
                <a:solidFill>
                  <a:srgbClr val="FF0066"/>
                </a:solidFill>
              </a:rPr>
              <a:t>Состоит в непосредственной воспитательной работе с конкретным человеком, когда его поведение свидетельствует о реальной возможности перехода на преступный путь; в формировании у него таких качеств, которые могут обеспечить могут привести к соблюдению социальных норм и правил </a:t>
            </a:r>
          </a:p>
          <a:p>
            <a:pPr eaLnBrk="1" hangingPunct="1">
              <a:buFontTx/>
              <a:buNone/>
            </a:pPr>
            <a:endParaRPr lang="ru-RU" sz="2800" smtClean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CC00"/>
                </a:solidFill>
              </a:rPr>
              <a:t>По масштабу применения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362200"/>
            <a:ext cx="8229600" cy="4495800"/>
          </a:xfrm>
        </p:spPr>
        <p:txBody>
          <a:bodyPr/>
          <a:lstStyle/>
          <a:p>
            <a:pPr eaLnBrk="1" hangingPunct="1"/>
            <a:r>
              <a:rPr lang="ru-RU" sz="3600" smtClean="0">
                <a:solidFill>
                  <a:srgbClr val="CC6600"/>
                </a:solidFill>
              </a:rPr>
              <a:t>Общегосударственные</a:t>
            </a:r>
            <a:endParaRPr lang="en-US" sz="3600" smtClean="0">
              <a:solidFill>
                <a:srgbClr val="CC6600"/>
              </a:solidFill>
            </a:endParaRPr>
          </a:p>
          <a:p>
            <a:pPr eaLnBrk="1" hangingPunct="1">
              <a:buFontTx/>
              <a:buNone/>
            </a:pPr>
            <a:endParaRPr lang="ru-RU" sz="3600" smtClean="0">
              <a:solidFill>
                <a:srgbClr val="CC6600"/>
              </a:solidFill>
            </a:endParaRPr>
          </a:p>
          <a:p>
            <a:pPr eaLnBrk="1" hangingPunct="1"/>
            <a:r>
              <a:rPr lang="ru-RU" sz="3600" smtClean="0">
                <a:solidFill>
                  <a:srgbClr val="CC6600"/>
                </a:solidFill>
              </a:rPr>
              <a:t>Региональные</a:t>
            </a:r>
            <a:endParaRPr lang="en-US" sz="3600" smtClean="0">
              <a:solidFill>
                <a:srgbClr val="CC6600"/>
              </a:solidFill>
            </a:endParaRPr>
          </a:p>
          <a:p>
            <a:pPr eaLnBrk="1" hangingPunct="1">
              <a:buFontTx/>
              <a:buNone/>
            </a:pPr>
            <a:endParaRPr lang="ru-RU" sz="3600" smtClean="0">
              <a:solidFill>
                <a:srgbClr val="CC6600"/>
              </a:solidFill>
            </a:endParaRPr>
          </a:p>
          <a:p>
            <a:pPr eaLnBrk="1" hangingPunct="1"/>
            <a:r>
              <a:rPr lang="ru-RU" sz="3600" smtClean="0">
                <a:solidFill>
                  <a:srgbClr val="CC6600"/>
                </a:solidFill>
              </a:rPr>
              <a:t>Местные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CC00"/>
                </a:solidFill>
              </a:rPr>
              <a:t>По субъектам применения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3600" smtClean="0">
              <a:solidFill>
                <a:srgbClr val="CC6600"/>
              </a:solidFill>
            </a:endParaRPr>
          </a:p>
          <a:p>
            <a:pPr eaLnBrk="1" hangingPunct="1"/>
            <a:r>
              <a:rPr lang="ru-RU" sz="3600" smtClean="0">
                <a:solidFill>
                  <a:srgbClr val="CC6600"/>
                </a:solidFill>
              </a:rPr>
              <a:t>Государственные</a:t>
            </a:r>
          </a:p>
          <a:p>
            <a:pPr eaLnBrk="1" hangingPunct="1"/>
            <a:endParaRPr lang="ru-RU" sz="3600" smtClean="0">
              <a:solidFill>
                <a:srgbClr val="CC6600"/>
              </a:solidFill>
            </a:endParaRPr>
          </a:p>
          <a:p>
            <a:pPr eaLnBrk="1" hangingPunct="1"/>
            <a:r>
              <a:rPr lang="ru-RU" sz="3600" smtClean="0">
                <a:solidFill>
                  <a:srgbClr val="CC6600"/>
                </a:solidFill>
              </a:rPr>
              <a:t>Общественные</a:t>
            </a:r>
          </a:p>
          <a:p>
            <a:pPr eaLnBrk="1" hangingPunct="1"/>
            <a:endParaRPr lang="ru-RU" smtClean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CC00"/>
                </a:solidFill>
              </a:rPr>
              <a:t>По содержанию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3600" smtClean="0">
                <a:solidFill>
                  <a:srgbClr val="CC6600"/>
                </a:solidFill>
              </a:rPr>
              <a:t>Социально-экономические</a:t>
            </a:r>
          </a:p>
          <a:p>
            <a:pPr eaLnBrk="1" hangingPunct="1">
              <a:lnSpc>
                <a:spcPct val="90000"/>
              </a:lnSpc>
            </a:pPr>
            <a:r>
              <a:rPr lang="ru-RU" sz="3600" smtClean="0">
                <a:solidFill>
                  <a:srgbClr val="CC6600"/>
                </a:solidFill>
              </a:rPr>
              <a:t>Идеологические</a:t>
            </a:r>
          </a:p>
          <a:p>
            <a:pPr eaLnBrk="1" hangingPunct="1">
              <a:lnSpc>
                <a:spcPct val="90000"/>
              </a:lnSpc>
            </a:pPr>
            <a:r>
              <a:rPr lang="ru-RU" sz="3600" smtClean="0">
                <a:solidFill>
                  <a:srgbClr val="CC6600"/>
                </a:solidFill>
              </a:rPr>
              <a:t>Социально-психологические</a:t>
            </a:r>
          </a:p>
          <a:p>
            <a:pPr eaLnBrk="1" hangingPunct="1">
              <a:lnSpc>
                <a:spcPct val="90000"/>
              </a:lnSpc>
            </a:pPr>
            <a:r>
              <a:rPr lang="ru-RU" sz="3600" smtClean="0">
                <a:solidFill>
                  <a:srgbClr val="CC6600"/>
                </a:solidFill>
              </a:rPr>
              <a:t>Организационно-управленческие</a:t>
            </a:r>
          </a:p>
          <a:p>
            <a:pPr eaLnBrk="1" hangingPunct="1">
              <a:lnSpc>
                <a:spcPct val="90000"/>
              </a:lnSpc>
            </a:pPr>
            <a:r>
              <a:rPr lang="ru-RU" sz="3600" smtClean="0">
                <a:solidFill>
                  <a:srgbClr val="CC6600"/>
                </a:solidFill>
              </a:rPr>
              <a:t>Правовые</a:t>
            </a:r>
          </a:p>
          <a:p>
            <a:pPr eaLnBrk="1" hangingPunct="1">
              <a:lnSpc>
                <a:spcPct val="90000"/>
              </a:lnSpc>
            </a:pPr>
            <a:r>
              <a:rPr lang="ru-RU" sz="3600" smtClean="0">
                <a:solidFill>
                  <a:srgbClr val="CC6600"/>
                </a:solidFill>
              </a:rPr>
              <a:t>Технические</a:t>
            </a:r>
          </a:p>
          <a:p>
            <a:pPr eaLnBrk="1" hangingPunct="1">
              <a:lnSpc>
                <a:spcPct val="90000"/>
              </a:lnSpc>
            </a:pPr>
            <a:endParaRPr lang="ru-RU" smtClean="0"/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CC6600"/>
                </a:solidFill>
              </a:rPr>
              <a:t>Социально-экономические</a:t>
            </a:r>
            <a:br>
              <a:rPr lang="ru-RU" sz="3200" smtClean="0">
                <a:solidFill>
                  <a:srgbClr val="CC6600"/>
                </a:solidFill>
              </a:rPr>
            </a:br>
            <a:r>
              <a:rPr lang="ru-RU" sz="3200" smtClean="0">
                <a:solidFill>
                  <a:srgbClr val="CC6600"/>
                </a:solidFill>
              </a:rPr>
              <a:t>меры</a:t>
            </a:r>
            <a:endParaRPr lang="ru-RU" sz="4800" smtClean="0">
              <a:solidFill>
                <a:srgbClr val="CC6600"/>
              </a:solidFill>
            </a:endParaRP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1800" smtClean="0"/>
              <a:t>       </a:t>
            </a:r>
            <a:r>
              <a:rPr lang="ru-RU" sz="2000" smtClean="0">
                <a:solidFill>
                  <a:srgbClr val="00CC00"/>
                </a:solidFill>
              </a:rPr>
              <a:t>Влияют на устранение, ослабление и нейтрализацию криминогенных факторов, связанных с падением жизненного уровня населения, кризисными явлениями в производстве и в социальной обстановке. </a:t>
            </a:r>
          </a:p>
          <a:p>
            <a:pPr eaLnBrk="1" hangingPunct="1"/>
            <a:r>
              <a:rPr lang="ru-RU" sz="2000" smtClean="0">
                <a:solidFill>
                  <a:srgbClr val="00CC00"/>
                </a:solidFill>
              </a:rPr>
              <a:t>       К ним относят:</a:t>
            </a:r>
          </a:p>
          <a:p>
            <a:pPr eaLnBrk="1" hangingPunct="1"/>
            <a:r>
              <a:rPr lang="ru-RU" sz="2000" smtClean="0">
                <a:solidFill>
                  <a:srgbClr val="00CC00"/>
                </a:solidFill>
              </a:rPr>
              <a:t>- меры социальной защиты наиболее незащищенных слоев  </a:t>
            </a:r>
          </a:p>
          <a:p>
            <a:pPr eaLnBrk="1" hangingPunct="1"/>
            <a:r>
              <a:rPr lang="ru-RU" sz="2000" smtClean="0">
                <a:solidFill>
                  <a:srgbClr val="00CC00"/>
                </a:solidFill>
              </a:rPr>
              <a:t>  населения;</a:t>
            </a:r>
          </a:p>
          <a:p>
            <a:pPr eaLnBrk="1" hangingPunct="1"/>
            <a:r>
              <a:rPr lang="ru-RU" sz="2000" smtClean="0">
                <a:solidFill>
                  <a:srgbClr val="00CC00"/>
                </a:solidFill>
              </a:rPr>
              <a:t>- меры оздоровления экономики и стабилизации ситуации в   </a:t>
            </a:r>
          </a:p>
          <a:p>
            <a:pPr eaLnBrk="1" hangingPunct="1"/>
            <a:r>
              <a:rPr lang="ru-RU" sz="2000" smtClean="0">
                <a:solidFill>
                  <a:srgbClr val="00CC00"/>
                </a:solidFill>
              </a:rPr>
              <a:t>  целом;</a:t>
            </a:r>
          </a:p>
          <a:p>
            <a:pPr eaLnBrk="1" hangingPunct="1"/>
            <a:r>
              <a:rPr lang="ru-RU" sz="2000" smtClean="0">
                <a:solidFill>
                  <a:srgbClr val="00CC00"/>
                </a:solidFill>
              </a:rPr>
              <a:t>- меры, обеспечивающие собираемость налогов и сборов;</a:t>
            </a:r>
          </a:p>
          <a:p>
            <a:pPr eaLnBrk="1" hangingPunct="1"/>
            <a:r>
              <a:rPr lang="ru-RU" sz="2000" smtClean="0">
                <a:solidFill>
                  <a:srgbClr val="00CC00"/>
                </a:solidFill>
              </a:rPr>
              <a:t>- другие меры.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CC6600"/>
                </a:solidFill>
              </a:rPr>
              <a:t>Идеологические меры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400" smtClean="0"/>
              <a:t>     </a:t>
            </a:r>
            <a:r>
              <a:rPr lang="ru-RU" sz="2400" smtClean="0">
                <a:solidFill>
                  <a:srgbClr val="00CC00"/>
                </a:solidFill>
              </a:rPr>
              <a:t>Под идеологическими мерами понимаются мер, которые устраняют или ограничивают криминогенные факторы путем формирования у населения нравственной позиции, ориентированной на базовые общечеловеческие ценности. </a:t>
            </a:r>
          </a:p>
          <a:p>
            <a:pPr eaLnBrk="1" hangingPunct="1"/>
            <a:r>
              <a:rPr lang="ru-RU" sz="2400" smtClean="0">
                <a:solidFill>
                  <a:srgbClr val="00CC00"/>
                </a:solidFill>
              </a:rPr>
              <a:t>     К ним относятся меры, формирующие в общественном мнении нетерпимость к преступлениям и иным правонарушениям, меры повышения культуры людей.</a:t>
            </a:r>
          </a:p>
          <a:p>
            <a:pPr eaLnBrk="1" hangingPunct="1"/>
            <a:endParaRPr lang="ru-RU" sz="2400" smtClean="0">
              <a:solidFill>
                <a:srgbClr val="00CC00"/>
              </a:solidFill>
            </a:endParaRPr>
          </a:p>
          <a:p>
            <a:pPr eaLnBrk="1" hangingPunct="1"/>
            <a:endParaRPr lang="ru-RU" sz="2400" smtClean="0">
              <a:solidFill>
                <a:srgbClr val="00CC00"/>
              </a:solidFill>
            </a:endParaRP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CC6600"/>
                </a:solidFill>
              </a:rPr>
              <a:t/>
            </a:r>
            <a:br>
              <a:rPr lang="ru-RU" smtClean="0">
                <a:solidFill>
                  <a:srgbClr val="CC6600"/>
                </a:solidFill>
              </a:rPr>
            </a:br>
            <a:r>
              <a:rPr lang="ru-RU" smtClean="0">
                <a:solidFill>
                  <a:srgbClr val="CC6600"/>
                </a:solidFill>
              </a:rPr>
              <a:t>Социально-психологические меры</a:t>
            </a:r>
            <a:br>
              <a:rPr lang="ru-RU" smtClean="0">
                <a:solidFill>
                  <a:srgbClr val="CC6600"/>
                </a:solidFill>
              </a:rPr>
            </a:br>
            <a:endParaRPr lang="ru-RU" smtClean="0">
              <a:solidFill>
                <a:srgbClr val="CC6600"/>
              </a:solidFill>
            </a:endParaRP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400" smtClean="0">
                <a:solidFill>
                  <a:srgbClr val="00CC00"/>
                </a:solidFill>
              </a:rPr>
              <a:t>Направлены на формирование у населения общественного спокойствия, уверенности в собственной безопасности, готовности к взаимопомощи, взаимоподдержке в трудных жизненных ситуациях, доверия к правоохранительным органам, готовности помогать им; </a:t>
            </a:r>
          </a:p>
          <a:p>
            <a:pPr eaLnBrk="1" hangingPunct="1"/>
            <a:r>
              <a:rPr lang="ru-RU" sz="2400" smtClean="0">
                <a:solidFill>
                  <a:srgbClr val="00CC00"/>
                </a:solidFill>
              </a:rPr>
              <a:t>значительная часть этих мер осуществляется через институты социального воспитания, через образовательные учреждения и средства массовой информации.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CC6600"/>
                </a:solidFill>
              </a:rPr>
              <a:t>Организационно-управленческие</a:t>
            </a:r>
            <a:br>
              <a:rPr lang="ru-RU" sz="3200" smtClean="0">
                <a:solidFill>
                  <a:srgbClr val="CC6600"/>
                </a:solidFill>
              </a:rPr>
            </a:br>
            <a:r>
              <a:rPr lang="ru-RU" sz="3200" smtClean="0">
                <a:solidFill>
                  <a:srgbClr val="CC6600"/>
                </a:solidFill>
              </a:rPr>
              <a:t>меры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    </a:t>
            </a:r>
            <a:r>
              <a:rPr lang="ru-RU" sz="2400" smtClean="0">
                <a:solidFill>
                  <a:srgbClr val="00CC00"/>
                </a:solidFill>
              </a:rPr>
              <a:t>Направлены на совершенствование государственного и общественного контроля за работой аппаратов управления с целью уменьшения масштабов нарушений и устранения криминогенных факторов, способствующих существованию преступности;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solidFill>
                  <a:srgbClr val="00CC00"/>
                </a:solidFill>
              </a:rPr>
              <a:t>     большое значение имеют организационно-управленческие меры в сфере правоохранительной деятельности: ее координация, специализация применительно к отдельным видам преступности, информационное, методическое, кадровое, ресурсное обеспечение профилактической функции и т.п.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6600"/>
                </a:solidFill>
              </a:rPr>
              <a:t>Правовые</a:t>
            </a:r>
            <a:br>
              <a:rPr lang="ru-RU" sz="3600" smtClean="0">
                <a:solidFill>
                  <a:srgbClr val="CC6600"/>
                </a:solidFill>
              </a:rPr>
            </a:br>
            <a:r>
              <a:rPr lang="ru-RU" sz="3600" smtClean="0">
                <a:solidFill>
                  <a:srgbClr val="CC6600"/>
                </a:solidFill>
              </a:rPr>
              <a:t>меры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2000" smtClean="0"/>
              <a:t>    </a:t>
            </a:r>
            <a:r>
              <a:rPr lang="ru-RU" sz="2200" smtClean="0">
                <a:solidFill>
                  <a:srgbClr val="00CC00"/>
                </a:solidFill>
              </a:rPr>
              <a:t>Создают правовую базу предупреждения для разработки и применения мер профилактики всех видов.  К ним относятся:</a:t>
            </a:r>
          </a:p>
          <a:p>
            <a:pPr eaLnBrk="1" hangingPunct="1">
              <a:buFontTx/>
              <a:buNone/>
            </a:pPr>
            <a:r>
              <a:rPr lang="ru-RU" sz="2200" smtClean="0">
                <a:solidFill>
                  <a:srgbClr val="00CC00"/>
                </a:solidFill>
              </a:rPr>
              <a:t>  - совершенствование законодательства, обеспечивающие условия для выявления, устранения, ослабления, нейтрализации причин и условий преступлений, общей и индивидуальной превенции, ресоциализации лиц, склонных к совершению преступлений;</a:t>
            </a:r>
          </a:p>
          <a:p>
            <a:pPr eaLnBrk="1" hangingPunct="1">
              <a:buFontTx/>
              <a:buNone/>
            </a:pPr>
            <a:r>
              <a:rPr lang="ru-RU" sz="2200" smtClean="0">
                <a:solidFill>
                  <a:srgbClr val="00CC00"/>
                </a:solidFill>
              </a:rPr>
              <a:t>  - правовая регламентация деятельности субъектов профилактики;</a:t>
            </a:r>
          </a:p>
          <a:p>
            <a:pPr eaLnBrk="1" hangingPunct="1">
              <a:buFontTx/>
              <a:buNone/>
            </a:pPr>
            <a:r>
              <a:rPr lang="ru-RU" sz="2200" smtClean="0">
                <a:solidFill>
                  <a:srgbClr val="00CC00"/>
                </a:solidFill>
              </a:rPr>
              <a:t>  - воспитание правосознания и т.п.</a:t>
            </a:r>
          </a:p>
          <a:p>
            <a:pPr eaLnBrk="1" hangingPunct="1">
              <a:buFontTx/>
              <a:buNone/>
            </a:pPr>
            <a:r>
              <a:rPr lang="ru-RU" sz="2000" smtClean="0"/>
              <a:t> 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4958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2"/>
                </a:solidFill>
              </a:rPr>
              <a:t>   </a:t>
            </a:r>
            <a:endParaRPr lang="ru-RU" sz="2800" smtClean="0"/>
          </a:p>
        </p:txBody>
      </p:sp>
      <p:sp>
        <p:nvSpPr>
          <p:cNvPr id="332804" name="Rectangle 4"/>
          <p:cNvSpPr>
            <a:spLocks noChangeArrowheads="1"/>
          </p:cNvSpPr>
          <p:nvPr/>
        </p:nvSpPr>
        <p:spPr bwMode="auto">
          <a:xfrm>
            <a:off x="1762125" y="1916113"/>
            <a:ext cx="5621338" cy="1920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Тема 2</a:t>
            </a:r>
          </a:p>
          <a:p>
            <a:pPr algn="ctr">
              <a:defRPr/>
            </a:pPr>
            <a:r>
              <a:rPr lang="ru-RU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История криминологии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CC6600"/>
                </a:solidFill>
              </a:rPr>
              <a:t>Технические</a:t>
            </a:r>
            <a:br>
              <a:rPr lang="ru-RU" smtClean="0">
                <a:solidFill>
                  <a:srgbClr val="CC6600"/>
                </a:solidFill>
              </a:rPr>
            </a:br>
            <a:r>
              <a:rPr lang="ru-RU" smtClean="0">
                <a:solidFill>
                  <a:srgbClr val="CC6600"/>
                </a:solidFill>
              </a:rPr>
              <a:t>меры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  - затрудняющие  искажение  количественных или качественных  показателей  при производстве,  отпуске,  хранении, транспортировке  материальных  ценностей; фальсификацию  банковских,  финансовых  и налоговых  операций;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 -  препятствующие  проникновению  в хранилища,  жилища,  служебные  помещения  с   целью совершения  краж;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 -  противодействующие  возникновению аварийных  ситуаций  на производстве  и  транспорте, угонам,  возникновению пожаров и  т.п.;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 - относящие к созданию измерительных приборов, средства охранной сигнализации и т.п. 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CC00"/>
                </a:solidFill>
              </a:rPr>
              <a:t>По направленности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chemeClr val="folHlink"/>
                </a:solidFill>
              </a:rPr>
              <a:t>По видам преступлений</a:t>
            </a:r>
          </a:p>
          <a:p>
            <a:pPr eaLnBrk="1" hangingPunct="1"/>
            <a:r>
              <a:rPr lang="ru-RU" smtClean="0">
                <a:solidFill>
                  <a:schemeClr val="folHlink"/>
                </a:solidFill>
              </a:rPr>
              <a:t>По типам преступного поведения</a:t>
            </a:r>
          </a:p>
          <a:p>
            <a:pPr eaLnBrk="1" hangingPunct="1"/>
            <a:r>
              <a:rPr lang="ru-RU" smtClean="0">
                <a:solidFill>
                  <a:schemeClr val="folHlink"/>
                </a:solidFill>
              </a:rPr>
              <a:t>По сферам общественной жизни</a:t>
            </a:r>
          </a:p>
          <a:p>
            <a:pPr eaLnBrk="1" hangingPunct="1"/>
            <a:r>
              <a:rPr lang="ru-RU" smtClean="0">
                <a:solidFill>
                  <a:schemeClr val="folHlink"/>
                </a:solidFill>
              </a:rPr>
              <a:t>По специфическим криминогенным группам и субъектам</a:t>
            </a:r>
          </a:p>
          <a:p>
            <a:pPr eaLnBrk="1" hangingPunct="1"/>
            <a:r>
              <a:rPr lang="ru-RU" smtClean="0">
                <a:solidFill>
                  <a:schemeClr val="folHlink"/>
                </a:solidFill>
              </a:rPr>
              <a:t>По отраслям и сферам материально-экономической деятельности</a:t>
            </a:r>
          </a:p>
          <a:p>
            <a:pPr eaLnBrk="1" hangingPunct="1"/>
            <a:r>
              <a:rPr lang="ru-RU" smtClean="0">
                <a:solidFill>
                  <a:schemeClr val="folHlink"/>
                </a:solidFill>
              </a:rPr>
              <a:t>По территориальным зонам, регионам и объектам</a:t>
            </a:r>
          </a:p>
          <a:p>
            <a:pPr eaLnBrk="1" hangingPunct="1"/>
            <a:endParaRPr lang="ru-RU" smtClean="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CC6600"/>
                </a:solidFill>
              </a:rPr>
              <a:t>Информационное обеспечение предупреждения преступности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algn="ctr" eaLnBrk="1" hangingPunct="1"/>
            <a:r>
              <a:rPr lang="ru-RU" sz="3600" smtClean="0">
                <a:solidFill>
                  <a:srgbClr val="CC6600"/>
                </a:solidFill>
              </a:rPr>
              <a:t>Криминологическое</a:t>
            </a:r>
          </a:p>
          <a:p>
            <a:pPr algn="ctr" eaLnBrk="1" hangingPunct="1"/>
            <a:endParaRPr lang="ru-RU" sz="3600" smtClean="0">
              <a:solidFill>
                <a:srgbClr val="CC6600"/>
              </a:solidFill>
            </a:endParaRPr>
          </a:p>
          <a:p>
            <a:pPr algn="ctr" eaLnBrk="1" hangingPunct="1"/>
            <a:r>
              <a:rPr lang="ru-RU" sz="3600" smtClean="0">
                <a:solidFill>
                  <a:srgbClr val="CC6600"/>
                </a:solidFill>
              </a:rPr>
              <a:t>Организационное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CC6600"/>
                </a:solidFill>
              </a:rPr>
              <a:t/>
            </a:r>
            <a:br>
              <a:rPr lang="ru-RU" smtClean="0">
                <a:solidFill>
                  <a:srgbClr val="CC6600"/>
                </a:solidFill>
              </a:rPr>
            </a:br>
            <a:r>
              <a:rPr lang="ru-RU" smtClean="0">
                <a:solidFill>
                  <a:srgbClr val="CC6600"/>
                </a:solidFill>
              </a:rPr>
              <a:t>Криминологическая</a:t>
            </a:r>
            <a:br>
              <a:rPr lang="ru-RU" smtClean="0">
                <a:solidFill>
                  <a:srgbClr val="CC6600"/>
                </a:solidFill>
              </a:rPr>
            </a:br>
            <a:r>
              <a:rPr lang="ru-RU" smtClean="0">
                <a:solidFill>
                  <a:srgbClr val="CC6600"/>
                </a:solidFill>
              </a:rPr>
              <a:t>информация</a:t>
            </a:r>
            <a:br>
              <a:rPr lang="ru-RU" smtClean="0">
                <a:solidFill>
                  <a:srgbClr val="CC6600"/>
                </a:solidFill>
              </a:rPr>
            </a:br>
            <a:endParaRPr lang="ru-RU" smtClean="0">
              <a:solidFill>
                <a:srgbClr val="CC6600"/>
              </a:solidFill>
            </a:endParaRP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CC6600"/>
                </a:solidFill>
              </a:rPr>
              <a:t>   О состоянии, уровне, динамике, структуре, интенсивности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CC6600"/>
                </a:solidFill>
              </a:rPr>
              <a:t>   преступности; а также о факторах, её детерминирующих.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CC6600"/>
                </a:solidFill>
              </a:rPr>
              <a:t/>
            </a:r>
            <a:br>
              <a:rPr lang="ru-RU" smtClean="0">
                <a:solidFill>
                  <a:srgbClr val="CC6600"/>
                </a:solidFill>
              </a:rPr>
            </a:br>
            <a:r>
              <a:rPr lang="ru-RU" smtClean="0">
                <a:solidFill>
                  <a:srgbClr val="CC6600"/>
                </a:solidFill>
              </a:rPr>
              <a:t>Организационная </a:t>
            </a:r>
            <a:br>
              <a:rPr lang="ru-RU" smtClean="0">
                <a:solidFill>
                  <a:srgbClr val="CC6600"/>
                </a:solidFill>
              </a:rPr>
            </a:br>
            <a:r>
              <a:rPr lang="ru-RU" smtClean="0">
                <a:solidFill>
                  <a:srgbClr val="CC6600"/>
                </a:solidFill>
              </a:rPr>
              <a:t>информация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229600" cy="4495800"/>
          </a:xfrm>
        </p:spPr>
        <p:txBody>
          <a:bodyPr/>
          <a:lstStyle/>
          <a:p>
            <a:pPr eaLnBrk="1" hangingPunct="1"/>
            <a:endParaRPr lang="ru-RU" sz="2800" smtClean="0"/>
          </a:p>
          <a:p>
            <a:pPr lvl="1" eaLnBrk="1" hangingPunct="1">
              <a:buFontTx/>
              <a:buNone/>
            </a:pPr>
            <a:r>
              <a:rPr lang="ru-RU" smtClean="0">
                <a:solidFill>
                  <a:srgbClr val="CC6600"/>
                </a:solidFill>
              </a:rPr>
              <a:t>   </a:t>
            </a:r>
            <a:r>
              <a:rPr lang="ru-RU" smtClean="0">
                <a:solidFill>
                  <a:srgbClr val="00CC00"/>
                </a:solidFill>
              </a:rPr>
              <a:t>Данные о различных аспектах организации предупредительной деятельности ее субъектов. Она характеризует состояние самой системы предупреждения преступности, включающая вопросы о том, какие конкретные цели, задачи, средства, способы, направления предупредительной деятельности. 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3495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smtClean="0">
                <a:solidFill>
                  <a:srgbClr val="FF0066"/>
                </a:solidFill>
              </a:rPr>
              <a:t/>
            </a:r>
            <a:br>
              <a:rPr lang="ru-RU" sz="2400" smtClean="0">
                <a:solidFill>
                  <a:srgbClr val="FF0066"/>
                </a:solidFill>
              </a:rPr>
            </a:br>
            <a:r>
              <a:rPr lang="ru-RU" sz="2400" smtClean="0">
                <a:solidFill>
                  <a:srgbClr val="FF0066"/>
                </a:solidFill>
              </a:rPr>
              <a:t> </a:t>
            </a:r>
            <a:r>
              <a:rPr lang="ru-RU" sz="4000" b="1" smtClean="0">
                <a:solidFill>
                  <a:srgbClr val="00CC00"/>
                </a:solidFill>
              </a:rPr>
              <a:t>ОСОБЕННАЯ ЧАСТЬ</a:t>
            </a:r>
            <a:r>
              <a:rPr lang="ru-RU" sz="4000" smtClean="0">
                <a:solidFill>
                  <a:srgbClr val="00CC00"/>
                </a:solidFill>
              </a:rPr>
              <a:t> </a:t>
            </a:r>
            <a:br>
              <a:rPr lang="ru-RU" sz="4000" smtClean="0">
                <a:solidFill>
                  <a:srgbClr val="00CC00"/>
                </a:solidFill>
              </a:rPr>
            </a:br>
            <a:r>
              <a:rPr lang="ru-RU" sz="4000" smtClean="0">
                <a:solidFill>
                  <a:srgbClr val="FF0066"/>
                </a:solidFill>
              </a:rPr>
              <a:t/>
            </a:r>
            <a:br>
              <a:rPr lang="ru-RU" sz="4000" smtClean="0">
                <a:solidFill>
                  <a:srgbClr val="FF0066"/>
                </a:solidFill>
              </a:rPr>
            </a:br>
            <a:endParaRPr lang="ru-RU" sz="4000" smtClean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FF00"/>
                </a:solidFill>
              </a:rPr>
              <a:t/>
            </a:r>
            <a:br>
              <a:rPr lang="ru-RU" sz="3600" smtClean="0">
                <a:solidFill>
                  <a:srgbClr val="FFFF00"/>
                </a:solidFill>
              </a:rPr>
            </a:br>
            <a:r>
              <a:rPr lang="ru-RU" sz="3600" smtClean="0">
                <a:solidFill>
                  <a:srgbClr val="FFFF00"/>
                </a:solidFill>
              </a:rPr>
              <a:t/>
            </a:r>
            <a:br>
              <a:rPr lang="ru-RU" sz="3600" smtClean="0">
                <a:solidFill>
                  <a:srgbClr val="FFFF00"/>
                </a:solidFill>
              </a:rPr>
            </a:br>
            <a:r>
              <a:rPr lang="ru-RU" sz="3600" smtClean="0">
                <a:solidFill>
                  <a:srgbClr val="FFFF00"/>
                </a:solidFill>
              </a:rPr>
              <a:t/>
            </a:r>
            <a:br>
              <a:rPr lang="ru-RU" sz="3600" smtClean="0">
                <a:solidFill>
                  <a:srgbClr val="FFFF00"/>
                </a:solidFill>
              </a:rPr>
            </a:br>
            <a:r>
              <a:rPr lang="ru-RU" sz="2400" smtClean="0">
                <a:solidFill>
                  <a:srgbClr val="FF0066"/>
                </a:solidFill>
              </a:rPr>
              <a:t/>
            </a:r>
            <a:br>
              <a:rPr lang="ru-RU" sz="2400" smtClean="0">
                <a:solidFill>
                  <a:srgbClr val="FF0066"/>
                </a:solidFill>
              </a:rPr>
            </a:br>
            <a:endParaRPr lang="ru-RU" sz="2400" smtClean="0">
              <a:solidFill>
                <a:srgbClr val="FF0066"/>
              </a:solidFill>
            </a:endParaRP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916113"/>
            <a:ext cx="8229600" cy="44958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endParaRPr lang="ru-RU" smtClean="0">
              <a:solidFill>
                <a:srgbClr val="FFCC00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endParaRPr lang="ru-RU" smtClean="0">
              <a:solidFill>
                <a:srgbClr val="FFCC00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endParaRPr lang="ru-RU" smtClean="0">
              <a:solidFill>
                <a:srgbClr val="FFCC00"/>
              </a:solidFill>
            </a:endParaRPr>
          </a:p>
        </p:txBody>
      </p:sp>
      <p:sp>
        <p:nvSpPr>
          <p:cNvPr id="143364" name="Rectangle 4"/>
          <p:cNvSpPr>
            <a:spLocks noChangeArrowheads="1"/>
          </p:cNvSpPr>
          <p:nvPr/>
        </p:nvSpPr>
        <p:spPr bwMode="auto">
          <a:xfrm>
            <a:off x="1979613" y="1700213"/>
            <a:ext cx="4719637" cy="2774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Тема 10</a:t>
            </a:r>
            <a:br>
              <a:rPr lang="ru-RU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2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НАСИЛЬСТВЕННАЯ </a:t>
            </a:r>
          </a:p>
          <a:p>
            <a:pPr algn="ctr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 ПРЕСТУПНОСТЬ</a:t>
            </a:r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4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Вопросы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mtClean="0">
                <a:solidFill>
                  <a:srgbClr val="FFCC00"/>
                </a:solidFill>
              </a:rPr>
              <a:t>Понятие насилия и его виды.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>
                <a:solidFill>
                  <a:srgbClr val="FFCC00"/>
                </a:solidFill>
              </a:rPr>
              <a:t>Характеристика преступности  и личности  преступника.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>
                <a:solidFill>
                  <a:srgbClr val="FFCC00"/>
                </a:solidFill>
              </a:rPr>
              <a:t>Причины преступности.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>
                <a:solidFill>
                  <a:srgbClr val="FFCC00"/>
                </a:solidFill>
              </a:rPr>
              <a:t>Предупреждение преступности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0000"/>
                </a:solidFill>
              </a:rPr>
              <a:t>Определение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b="1" i="1" smtClean="0"/>
              <a:t>Насильственная преступность</a:t>
            </a:r>
            <a:r>
              <a:rPr lang="ru-RU" b="1" smtClean="0"/>
              <a:t> </a:t>
            </a:r>
            <a:r>
              <a:rPr lang="ru-RU" smtClean="0"/>
              <a:t>представляет собой систему таких преступлений, при совершении которых основным элементом мотивации является насилие.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smtClean="0">
                <a:solidFill>
                  <a:srgbClr val="CC00FF"/>
                </a:solidFill>
              </a:rPr>
              <a:t>ВИДЫ НАСИЛИЯ</a:t>
            </a:r>
            <a:br>
              <a:rPr lang="ru-RU" sz="2800" smtClean="0">
                <a:solidFill>
                  <a:srgbClr val="CC00FF"/>
                </a:solidFill>
              </a:rPr>
            </a:br>
            <a:r>
              <a:rPr lang="ru-RU" sz="2800" smtClean="0">
                <a:solidFill>
                  <a:srgbClr val="CC00FF"/>
                </a:solidFill>
              </a:rPr>
              <a:t>(схема)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442913" y="1600200"/>
          <a:ext cx="8208962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CC00"/>
                </a:solidFill>
              </a:rPr>
              <a:t>Вопросы:</a:t>
            </a:r>
            <a:br>
              <a:rPr lang="ru-RU" smtClean="0">
                <a:solidFill>
                  <a:srgbClr val="FFCC00"/>
                </a:solidFill>
              </a:rPr>
            </a:br>
            <a:endParaRPr lang="ru-RU" smtClean="0">
              <a:solidFill>
                <a:srgbClr val="FFCC00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1. Исторические этапы зарождения   </a:t>
            </a:r>
          </a:p>
          <a:p>
            <a:pPr eaLnBrk="1" hangingPunct="1">
              <a:buFontTx/>
              <a:buNone/>
            </a:pPr>
            <a:r>
              <a:rPr lang="ru-RU" smtClean="0"/>
              <a:t>     криминологии.</a:t>
            </a:r>
          </a:p>
          <a:p>
            <a:pPr eaLnBrk="1" hangingPunct="1">
              <a:buFontTx/>
              <a:buNone/>
            </a:pPr>
            <a:r>
              <a:rPr lang="ru-RU" smtClean="0"/>
              <a:t>2. Основные криминологические школы      </a:t>
            </a:r>
          </a:p>
          <a:p>
            <a:pPr eaLnBrk="1" hangingPunct="1">
              <a:buFontTx/>
              <a:buNone/>
            </a:pPr>
            <a:r>
              <a:rPr lang="ru-RU" smtClean="0"/>
              <a:t>    и направления.</a:t>
            </a:r>
          </a:p>
          <a:p>
            <a:pPr eaLnBrk="1" hangingPunct="1">
              <a:buFontTx/>
              <a:buNone/>
            </a:pPr>
            <a:r>
              <a:rPr lang="ru-RU" smtClean="0"/>
              <a:t>4. Социологические и психологические</a:t>
            </a:r>
          </a:p>
          <a:p>
            <a:pPr eaLnBrk="1" hangingPunct="1">
              <a:buFontTx/>
              <a:buNone/>
            </a:pPr>
            <a:r>
              <a:rPr lang="ru-RU" smtClean="0"/>
              <a:t>    теории в криминологии.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Структура насильственной преступности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/>
              <a:t>Убийства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Умышленное причинение вреда здоровью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Изнасилования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Истязания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Разбои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Грабежи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Хулиганство</a:t>
            </a:r>
          </a:p>
          <a:p>
            <a:pPr eaLnBrk="1" hangingPunct="1">
              <a:lnSpc>
                <a:spcPct val="90000"/>
              </a:lnSpc>
            </a:pPr>
            <a:endParaRPr lang="ru-RU" smtClean="0"/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Объекты посягательства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Жизнь и здоровье человека</a:t>
            </a:r>
          </a:p>
          <a:p>
            <a:pPr eaLnBrk="1" hangingPunct="1"/>
            <a:r>
              <a:rPr lang="ru-RU" smtClean="0"/>
              <a:t>Половая неприкосновенность сексуальная свобода личности</a:t>
            </a:r>
          </a:p>
          <a:p>
            <a:pPr eaLnBrk="1" hangingPunct="1"/>
            <a:r>
              <a:rPr lang="ru-RU" smtClean="0"/>
              <a:t>Свобода выбора места проживания</a:t>
            </a:r>
          </a:p>
          <a:p>
            <a:pPr eaLnBrk="1" hangingPunct="1"/>
            <a:r>
              <a:rPr lang="ru-RU" smtClean="0"/>
              <a:t>Телесная неприкосновенность</a:t>
            </a:r>
          </a:p>
          <a:p>
            <a:pPr eaLnBrk="1" hangingPunct="1"/>
            <a:r>
              <a:rPr lang="ru-RU" smtClean="0"/>
              <a:t>Правильное развитие детей</a:t>
            </a: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8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b="1" smtClean="0">
                <a:solidFill>
                  <a:srgbClr val="CC00FF"/>
                </a:solidFill>
              </a:rPr>
              <a:t>Число зарегистрированных фактов </a:t>
            </a:r>
            <a:br>
              <a:rPr lang="ru-RU" sz="2000" b="1" smtClean="0">
                <a:solidFill>
                  <a:srgbClr val="CC00FF"/>
                </a:solidFill>
              </a:rPr>
            </a:br>
            <a:r>
              <a:rPr lang="ru-RU" sz="2000" b="1" smtClean="0">
                <a:solidFill>
                  <a:srgbClr val="CC00FF"/>
                </a:solidFill>
              </a:rPr>
              <a:t> убийств с покушениями</a:t>
            </a:r>
            <a:br>
              <a:rPr lang="ru-RU" sz="2000" b="1" smtClean="0">
                <a:solidFill>
                  <a:srgbClr val="CC00FF"/>
                </a:solidFill>
              </a:rPr>
            </a:br>
            <a:r>
              <a:rPr lang="ru-RU" sz="2000" b="1" smtClean="0">
                <a:solidFill>
                  <a:srgbClr val="CC00FF"/>
                </a:solidFill>
              </a:rPr>
              <a:t>в России в 1988-2004 гг.</a:t>
            </a:r>
          </a:p>
        </p:txBody>
      </p:sp>
      <p:graphicFrame>
        <p:nvGraphicFramePr>
          <p:cNvPr id="255079" name="Group 103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4867275"/>
        </p:xfrm>
        <a:graphic>
          <a:graphicData uri="http://schemas.openxmlformats.org/drawingml/2006/table">
            <a:tbl>
              <a:tblPr/>
              <a:tblGrid>
                <a:gridCol w="1019175"/>
                <a:gridCol w="1800225"/>
                <a:gridCol w="863600"/>
                <a:gridCol w="2087563"/>
                <a:gridCol w="865187"/>
                <a:gridCol w="1593850"/>
              </a:tblGrid>
              <a:tr h="500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Годы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Число убийств с покушением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Годы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Число убийств с покушением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Годы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Число убийств с покушением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E8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1981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14 013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1989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13 543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1997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31 801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1982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14009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1990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15 566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1998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32 061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1983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13 939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1991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16 235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33 681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1984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13 418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1992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23 006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2000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31 829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1985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12 160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1993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29 213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2001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33 583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1986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9 437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1994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32 286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2002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32 285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1987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9 199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1995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32 703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31 630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1988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10 572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1996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29 406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2004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E8"/>
                          </a:solidFill>
                          <a:effectLst/>
                          <a:latin typeface="Arial" charset="0"/>
                        </a:rPr>
                        <a:t>31 553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400" smtClean="0">
                <a:solidFill>
                  <a:srgbClr val="CC00FF"/>
                </a:solidFill>
              </a:rPr>
              <a:t>Структура преступлений против личности в России, %</a:t>
            </a:r>
          </a:p>
        </p:txBody>
      </p:sp>
      <p:graphicFrame>
        <p:nvGraphicFramePr>
          <p:cNvPr id="15362" name="Object 5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457200" y="1600200"/>
          <a:ext cx="8229600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Диаграмма" r:id="rId3" imgW="8229600" imgH="4495800" progId="MSGraph.Chart.8">
                  <p:embed followColorScheme="full"/>
                </p:oleObj>
              </mc:Choice>
              <mc:Fallback>
                <p:oleObj name="Диаграмма" r:id="rId3" imgW="8229600" imgH="4495800" progId="MSGraph.Chart.8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00200"/>
                        <a:ext cx="8229600" cy="449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smtClean="0"/>
              <a:t>Состав лиц по полу, совершивших убийства (с покушениями) в России в 1987-1998 гг., %</a:t>
            </a:r>
          </a:p>
        </p:txBody>
      </p:sp>
      <p:graphicFrame>
        <p:nvGraphicFramePr>
          <p:cNvPr id="16386" name="Object 6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2552700" y="1600200"/>
          <a:ext cx="4038600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Диаграмма" r:id="rId3" imgW="4038600" imgH="4495800" progId="MSGraph.Chart.8">
                  <p:embed followColorScheme="full"/>
                </p:oleObj>
              </mc:Choice>
              <mc:Fallback>
                <p:oleObj name="Диаграмма" r:id="rId3" imgW="4038600" imgH="4495800" progId="MSGraph.Chart.8">
                  <p:embed followColorScheme="full"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1600200"/>
                        <a:ext cx="4038600" cy="449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smtClean="0"/>
              <a:t>Состав лиц по возрасту, совершивших убийства (с покушениями) в России в 1987-1998 гг., %</a:t>
            </a:r>
          </a:p>
        </p:txBody>
      </p:sp>
      <p:graphicFrame>
        <p:nvGraphicFramePr>
          <p:cNvPr id="17410" name="Object 5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457200" y="1600200"/>
          <a:ext cx="8229600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Диаграмма" r:id="rId3" imgW="8229600" imgH="4495800" progId="MSGraph.Chart.8">
                  <p:embed followColorScheme="full"/>
                </p:oleObj>
              </mc:Choice>
              <mc:Fallback>
                <p:oleObj name="Диаграмма" r:id="rId3" imgW="8229600" imgH="4495800" progId="MSGraph.Chart.8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00200"/>
                        <a:ext cx="8229600" cy="449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smtClean="0"/>
              <a:t>Состав лиц по социальному положению, совершивших убийства (с покушениями) в России в 1987-1998 гг., %</a:t>
            </a:r>
          </a:p>
        </p:txBody>
      </p:sp>
      <p:graphicFrame>
        <p:nvGraphicFramePr>
          <p:cNvPr id="18434" name="Object 4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468313" y="1628775"/>
          <a:ext cx="8229600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Диаграмма" r:id="rId3" imgW="8229600" imgH="4495800" progId="MSGraph.Chart.8">
                  <p:embed followColorScheme="full"/>
                </p:oleObj>
              </mc:Choice>
              <mc:Fallback>
                <p:oleObj name="Диаграмма" r:id="rId3" imgW="8229600" imgH="4495800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628775"/>
                        <a:ext cx="8229600" cy="449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smtClean="0"/>
              <a:t>Состав лиц по полу, совершивших умышленные причинения тяжкого вреда здоровью  в России в 1987-1998 гг., %</a:t>
            </a:r>
          </a:p>
        </p:txBody>
      </p:sp>
      <p:graphicFrame>
        <p:nvGraphicFramePr>
          <p:cNvPr id="19458" name="Object 4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468313" y="1628775"/>
          <a:ext cx="8229600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Диаграмма" r:id="rId3" imgW="8229600" imgH="4495800" progId="MSGraph.Chart.8">
                  <p:embed followColorScheme="full"/>
                </p:oleObj>
              </mc:Choice>
              <mc:Fallback>
                <p:oleObj name="Диаграмма" r:id="rId3" imgW="8229600" imgH="4495800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628775"/>
                        <a:ext cx="8229600" cy="449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smtClean="0"/>
              <a:t>Состав лиц по возрасту, совершивших умышленные причинения тяжкого вреда здоровью в России в 1987-1998 гг., %</a:t>
            </a:r>
          </a:p>
        </p:txBody>
      </p:sp>
      <p:graphicFrame>
        <p:nvGraphicFramePr>
          <p:cNvPr id="20482" name="Object 4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457200" y="1600200"/>
          <a:ext cx="8229600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Диаграмма" r:id="rId3" imgW="8229600" imgH="4495800" progId="MSGraph.Chart.8">
                  <p:embed followColorScheme="full"/>
                </p:oleObj>
              </mc:Choice>
              <mc:Fallback>
                <p:oleObj name="Диаграмма" r:id="rId3" imgW="8229600" imgH="4495800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00200"/>
                        <a:ext cx="8229600" cy="449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smtClean="0"/>
              <a:t>Состав лиц по социальному положению, совершивших умышленные причинения тяжкого вреда здоровью в России в 1987-1998 гг., %</a:t>
            </a:r>
          </a:p>
        </p:txBody>
      </p:sp>
      <p:graphicFrame>
        <p:nvGraphicFramePr>
          <p:cNvPr id="21506" name="Object 5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539750" y="1628775"/>
          <a:ext cx="8229600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Диаграмма" r:id="rId3" imgW="8229600" imgH="4495800" progId="MSGraph.Chart.8">
                  <p:embed followColorScheme="full"/>
                </p:oleObj>
              </mc:Choice>
              <mc:Fallback>
                <p:oleObj name="Диаграмма" r:id="rId3" imgW="8229600" imgH="4495800" progId="MSGraph.Chart.8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628775"/>
                        <a:ext cx="8229600" cy="449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0066"/>
                </a:solidFill>
              </a:rPr>
              <a:t>Исторические эпохи зарождения криминологии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Эпоха Древнего мира.</a:t>
            </a:r>
          </a:p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Эпоха средневековья.</a:t>
            </a:r>
          </a:p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Эпоха возрождения.</a:t>
            </a:r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Типы насильственных преступников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Агрессивно-насильственный тип</a:t>
            </a:r>
          </a:p>
          <a:p>
            <a:pPr eaLnBrk="1" hangingPunct="1"/>
            <a:r>
              <a:rPr lang="ru-RU" smtClean="0"/>
              <a:t>Ситуационный тип</a:t>
            </a:r>
          </a:p>
          <a:p>
            <a:pPr eaLnBrk="1" hangingPunct="1"/>
            <a:r>
              <a:rPr lang="ru-RU" smtClean="0"/>
              <a:t>Случайный тип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Причины насильственной преступности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400" smtClean="0"/>
              <a:t>Неблагоприятные материальные и жилищные условия проживания</a:t>
            </a:r>
          </a:p>
          <a:p>
            <a:pPr eaLnBrk="1" hangingPunct="1"/>
            <a:r>
              <a:rPr lang="ru-RU" sz="2400" smtClean="0"/>
              <a:t>Распространение стереотипа агрессивно-насильственного поведения</a:t>
            </a:r>
          </a:p>
          <a:p>
            <a:pPr eaLnBrk="1" hangingPunct="1"/>
            <a:r>
              <a:rPr lang="ru-RU" sz="2400" smtClean="0"/>
              <a:t>Виктимное поведение жертвы </a:t>
            </a:r>
          </a:p>
          <a:p>
            <a:pPr eaLnBrk="1" hangingPunct="1"/>
            <a:r>
              <a:rPr lang="ru-RU" sz="2400" smtClean="0"/>
              <a:t>Конфликты во взаимоотношениях в семье, в быту, с сослуживцами</a:t>
            </a:r>
          </a:p>
          <a:p>
            <a:pPr eaLnBrk="1" hangingPunct="1"/>
            <a:r>
              <a:rPr lang="ru-RU" sz="2400" smtClean="0"/>
              <a:t>Психические заболевания и расстройства психики</a:t>
            </a:r>
          </a:p>
          <a:p>
            <a:pPr eaLnBrk="1" hangingPunct="1"/>
            <a:r>
              <a:rPr lang="ru-RU" sz="2400" smtClean="0"/>
              <a:t>Распространения пьянства, наркомании и токсикомании</a:t>
            </a:r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CC00"/>
                </a:solidFill>
              </a:rPr>
              <a:t>Основные направления предупреждение насильственной преступности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400" smtClean="0"/>
              <a:t>Борьба с пьянством и наркоманией</a:t>
            </a:r>
          </a:p>
          <a:p>
            <a:pPr eaLnBrk="1" hangingPunct="1"/>
            <a:r>
              <a:rPr lang="ru-RU" sz="2400" smtClean="0"/>
              <a:t>Своевременное разрешение семейно-бытовых конфликтов</a:t>
            </a:r>
          </a:p>
          <a:p>
            <a:pPr eaLnBrk="1" hangingPunct="1"/>
            <a:r>
              <a:rPr lang="ru-RU" sz="2400" smtClean="0"/>
              <a:t>Обеспечение эффективной охраны общественного порядка</a:t>
            </a:r>
          </a:p>
          <a:p>
            <a:pPr eaLnBrk="1" hangingPunct="1"/>
            <a:r>
              <a:rPr lang="ru-RU" sz="2400" smtClean="0"/>
              <a:t>Выявление лиц, страдающих психическими заболеваниями и расстройствами</a:t>
            </a:r>
          </a:p>
          <a:p>
            <a:pPr eaLnBrk="1" hangingPunct="1"/>
            <a:r>
              <a:rPr lang="ru-RU" sz="2400" smtClean="0"/>
              <a:t>Контроль за соблюдением правил приобретения, хранения и учета оружия, взрывчатых веществ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495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mtClean="0">
              <a:solidFill>
                <a:srgbClr val="FFCC00"/>
              </a:solidFill>
            </a:endParaRPr>
          </a:p>
          <a:p>
            <a:pPr eaLnBrk="1" hangingPunct="1">
              <a:buFontTx/>
              <a:buNone/>
            </a:pPr>
            <a:endParaRPr lang="ru-RU" smtClean="0">
              <a:solidFill>
                <a:srgbClr val="FFCC00"/>
              </a:solidFill>
            </a:endParaRP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2116138" y="1724025"/>
            <a:ext cx="4498975" cy="2289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Тема 11</a:t>
            </a:r>
            <a:b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ЭКОНОМИЧЕСКАЯ </a:t>
            </a:r>
          </a:p>
          <a:p>
            <a:pPr algn="ctr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ПРЕСТУПНОСТЬ</a:t>
            </a:r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Вопросы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Понятие и источники экономической преступности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Характеристика преступности и личности преступника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Причины и условия экономической преступности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Предупреждение экономической преступности</a:t>
            </a:r>
          </a:p>
          <a:p>
            <a:pPr marL="609600" indent="-609600" eaLnBrk="1" hangingPunct="1"/>
            <a:endParaRPr lang="ru-RU" smtClean="0"/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0000"/>
                </a:solidFill>
              </a:rPr>
              <a:t>Определение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i="1" smtClean="0"/>
              <a:t>Экономическая преступность </a:t>
            </a:r>
            <a:r>
              <a:rPr lang="ru-RU" sz="2800" smtClean="0"/>
              <a:t>- это совокупность противоправных, общественно опасных, корыстных уголовно наказуемых посягательств на используемую для хозяйственной деятельности собственность, установленный порядок управления экономическими процессами и экономические права и интересы граждан, юридических лиц и государства со стороны лиц, выполняющих определенные функции в системе экономических отношений</a:t>
            </a:r>
          </a:p>
          <a:p>
            <a:pPr eaLnBrk="1" hangingPunct="1">
              <a:lnSpc>
                <a:spcPct val="90000"/>
              </a:lnSpc>
            </a:pPr>
            <a:endParaRPr lang="ru-RU" sz="2800" smtClean="0"/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3348038" y="2205038"/>
          <a:ext cx="2171700" cy="2181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2869" name="Rectangle 5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400" smtClean="0">
                <a:solidFill>
                  <a:srgbClr val="33CC33"/>
                </a:solidFill>
              </a:rPr>
              <a:t>ИСТОЧНИКИ ЭКОНОМИЧЕСКОЙ ПРЕСТУПНОСТИ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2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69" grpId="0"/>
    </p:bldLst>
  </p:timing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Теневая экономика</a:t>
            </a:r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это хозяйственная, коммерческая и иная экономическая деятельность, скрытая от учета и контроля с целью обогащения. </a:t>
            </a:r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Криминальная экономика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это такой способ хозяйствования, который обеспечивает получение сверхдоходов (сверхприбыли) от преступной деятельности (совершения преступлений). </a:t>
            </a:r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smtClean="0">
                <a:solidFill>
                  <a:srgbClr val="33CC33"/>
                </a:solidFill>
              </a:rPr>
              <a:t>СХЕМА МЕХАНИЗМА ЭКОНОМИЧЕСКИХ ПРЕСТУПЛЕНИЙ</a:t>
            </a:r>
          </a:p>
        </p:txBody>
      </p:sp>
      <p:graphicFrame>
        <p:nvGraphicFramePr>
          <p:cNvPr id="183311" name="Group 1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958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2247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Arial" charset="0"/>
                        </a:rPr>
                        <a:t>Сфера</a:t>
                      </a: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предпринимательство, бизнес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Arial" charset="0"/>
                        </a:rPr>
                        <a:t>Цель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незаконное обогащение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47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Arial" charset="0"/>
                        </a:rPr>
                        <a:t>Мотив</a:t>
                      </a: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корысть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Arial" charset="0"/>
                        </a:rPr>
                        <a:t>Методы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- незаконные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CC6600"/>
                </a:solidFill>
              </a:rPr>
              <a:t>Эпоха Древнего мира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</a:t>
            </a:r>
          </a:p>
          <a:p>
            <a:pPr eaLnBrk="1" hangingPunct="1">
              <a:buFontTx/>
              <a:buNone/>
            </a:pPr>
            <a:r>
              <a:rPr lang="ru-RU" smtClean="0"/>
              <a:t>Зарождение криминологической мысли.</a:t>
            </a:r>
          </a:p>
          <a:p>
            <a:pPr eaLnBrk="1" hangingPunct="1">
              <a:buFontTx/>
              <a:buNone/>
            </a:pPr>
            <a:endParaRPr lang="ru-RU" smtClean="0"/>
          </a:p>
          <a:p>
            <a:pPr algn="ctr" eaLnBrk="1" hangingPunct="1">
              <a:buFontTx/>
              <a:buNone/>
            </a:pPr>
            <a:r>
              <a:rPr lang="ru-RU" smtClean="0"/>
              <a:t>(Платон, Аристотель, </a:t>
            </a:r>
          </a:p>
          <a:p>
            <a:pPr algn="ctr" eaLnBrk="1" hangingPunct="1">
              <a:buFontTx/>
              <a:buNone/>
            </a:pPr>
            <a:r>
              <a:rPr lang="ru-RU" smtClean="0"/>
              <a:t>Цицерон, Сенека и др.)</a:t>
            </a:r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Причины экономической преступности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Нарушение принципа социальной справедливости в сфере производства и распределения</a:t>
            </a:r>
          </a:p>
          <a:p>
            <a:pPr eaLnBrk="1" hangingPunct="1"/>
            <a:r>
              <a:rPr lang="ru-RU" smtClean="0"/>
              <a:t>Игнорирование объективных экономических законов</a:t>
            </a:r>
          </a:p>
          <a:p>
            <a:pPr eaLnBrk="1" hangingPunct="1"/>
            <a:r>
              <a:rPr lang="ru-RU" smtClean="0"/>
              <a:t>Волюнтаризм в руководстве хозяйственной деятельностью, экономических преобразованиях</a:t>
            </a:r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Условия экономической преступности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Недостатки в планировании, распределении материальных благ</a:t>
            </a:r>
          </a:p>
          <a:p>
            <a:pPr eaLnBrk="1" hangingPunct="1"/>
            <a:r>
              <a:rPr lang="ru-RU" smtClean="0"/>
              <a:t>Трудовая апатия</a:t>
            </a:r>
          </a:p>
          <a:p>
            <a:pPr eaLnBrk="1" hangingPunct="1"/>
            <a:r>
              <a:rPr lang="ru-RU" smtClean="0"/>
              <a:t>Недостатки в бухгалтерском учете</a:t>
            </a:r>
          </a:p>
          <a:p>
            <a:pPr eaLnBrk="1" hangingPunct="1"/>
            <a:r>
              <a:rPr lang="ru-RU" smtClean="0"/>
              <a:t>Недостатки в контрольно-ревизионной деятельности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  <a:effectLst/>
              </a:rPr>
              <a:t>Личность экономического преступника</a:t>
            </a:r>
            <a:r>
              <a:rPr lang="ru-RU" sz="4000" smtClean="0"/>
              <a:t> 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</a:t>
            </a:r>
            <a:r>
              <a:rPr lang="ru-RU" sz="2400" i="1" smtClean="0"/>
              <a:t>Криминогенные черты и свойства</a:t>
            </a:r>
            <a:r>
              <a:rPr lang="ru-RU" sz="2400" smtClean="0"/>
              <a:t>:</a:t>
            </a:r>
          </a:p>
          <a:p>
            <a:pPr eaLnBrk="1" hangingPunct="1">
              <a:buFontTx/>
              <a:buChar char="-"/>
            </a:pPr>
            <a:r>
              <a:rPr lang="ru-RU" sz="2400" smtClean="0"/>
              <a:t>стремление к сверхобогащению</a:t>
            </a:r>
          </a:p>
          <a:p>
            <a:pPr eaLnBrk="1" hangingPunct="1">
              <a:buFontTx/>
              <a:buChar char="-"/>
            </a:pPr>
            <a:r>
              <a:rPr lang="ru-RU" sz="2400" smtClean="0"/>
              <a:t>превращение наслаждения в смысл жизни </a:t>
            </a:r>
          </a:p>
          <a:p>
            <a:pPr eaLnBrk="1" hangingPunct="1">
              <a:buFontTx/>
              <a:buChar char="-"/>
            </a:pPr>
            <a:r>
              <a:rPr lang="ru-RU" sz="2400" smtClean="0"/>
              <a:t>правовой нигилизм</a:t>
            </a:r>
          </a:p>
          <a:p>
            <a:pPr eaLnBrk="1" hangingPunct="1">
              <a:buFontTx/>
              <a:buChar char="-"/>
            </a:pPr>
            <a:r>
              <a:rPr lang="ru-RU" sz="2400" smtClean="0"/>
              <a:t>эгоцентризм, цинизм, самонадеянность, высокое самомнение</a:t>
            </a:r>
          </a:p>
          <a:p>
            <a:pPr eaLnBrk="1" hangingPunct="1">
              <a:buFontTx/>
              <a:buChar char="-"/>
            </a:pPr>
            <a:r>
              <a:rPr lang="ru-RU" sz="2400" smtClean="0"/>
              <a:t>склонность к обману, злоупотреблению доверием</a:t>
            </a:r>
            <a:r>
              <a:rPr lang="ru-RU" smtClean="0"/>
              <a:t> </a:t>
            </a:r>
          </a:p>
          <a:p>
            <a:pPr eaLnBrk="1" hangingPunct="1">
              <a:buFontTx/>
              <a:buChar char="-"/>
            </a:pPr>
            <a:r>
              <a:rPr lang="ru-RU" sz="2400" smtClean="0"/>
              <a:t>мимикрия </a:t>
            </a:r>
          </a:p>
          <a:p>
            <a:pPr eaLnBrk="1" hangingPunct="1">
              <a:buFontTx/>
              <a:buChar char="-"/>
            </a:pPr>
            <a:r>
              <a:rPr lang="ru-RU" sz="2400" smtClean="0"/>
              <a:t>криминально активен</a:t>
            </a:r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CC00"/>
                </a:solidFill>
                <a:effectLst/>
              </a:rPr>
              <a:t>Общесоциальные меры предупреждения экономических преступлений</a:t>
            </a:r>
            <a:r>
              <a:rPr lang="ru-RU" sz="3200" smtClean="0">
                <a:effectLst/>
              </a:rPr>
              <a:t> </a:t>
            </a:r>
            <a:r>
              <a:rPr lang="ru-RU" sz="4000" smtClean="0"/>
              <a:t> 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приостановление спада производства</a:t>
            </a:r>
          </a:p>
          <a:p>
            <a:pPr eaLnBrk="1" hangingPunct="1"/>
            <a:r>
              <a:rPr lang="ru-RU" smtClean="0"/>
              <a:t>обуздание инфляции</a:t>
            </a:r>
          </a:p>
          <a:p>
            <a:pPr eaLnBrk="1" hangingPunct="1"/>
            <a:r>
              <a:rPr lang="ru-RU" smtClean="0"/>
              <a:t> создание инфраструктуры рыночной экономики</a:t>
            </a:r>
          </a:p>
          <a:p>
            <a:pPr eaLnBrk="1" hangingPunct="1"/>
            <a:r>
              <a:rPr lang="ru-RU" smtClean="0"/>
              <a:t>демонополизацию экономики</a:t>
            </a:r>
          </a:p>
          <a:p>
            <a:pPr eaLnBrk="1" hangingPunct="1"/>
            <a:r>
              <a:rPr lang="ru-RU" smtClean="0"/>
              <a:t>борьба с коррупцией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CC00"/>
                </a:solidFill>
                <a:effectLst/>
              </a:rPr>
              <a:t>Специальные меры предупреждения</a:t>
            </a:r>
            <a:r>
              <a:rPr lang="ru-RU" sz="3200" smtClean="0">
                <a:solidFill>
                  <a:srgbClr val="FFCC00"/>
                </a:solidFill>
              </a:rPr>
              <a:t> </a:t>
            </a:r>
            <a:r>
              <a:rPr lang="ru-RU" sz="3200" smtClean="0">
                <a:solidFill>
                  <a:srgbClr val="FFCC00"/>
                </a:solidFill>
                <a:effectLst/>
              </a:rPr>
              <a:t>экономических преступлений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400" smtClean="0"/>
              <a:t>декриминализация отношений в хозяйственной, финансовой и иных сферах экономической деятельности </a:t>
            </a:r>
          </a:p>
          <a:p>
            <a:pPr eaLnBrk="1" hangingPunct="1"/>
            <a:r>
              <a:rPr lang="ru-RU" sz="2400" smtClean="0"/>
              <a:t>создание коллективных собственников производства и торговли </a:t>
            </a:r>
          </a:p>
          <a:p>
            <a:pPr eaLnBrk="1" hangingPunct="1"/>
            <a:r>
              <a:rPr lang="ru-RU" sz="2400" smtClean="0"/>
              <a:t>снижение административного давления на бизнес </a:t>
            </a:r>
          </a:p>
          <a:p>
            <a:pPr eaLnBrk="1" hangingPunct="1"/>
            <a:r>
              <a:rPr lang="ru-RU" sz="2400" smtClean="0"/>
              <a:t>борьба с отмыванием «грязных» денег </a:t>
            </a:r>
          </a:p>
          <a:p>
            <a:pPr eaLnBrk="1" hangingPunct="1"/>
            <a:r>
              <a:rPr lang="ru-RU" sz="2400" smtClean="0"/>
              <a:t>введение уголовно-правовых, налоговых, таможенных, финансовых и иных правоограничений в наиболее криминогенных отраслях экономики</a:t>
            </a:r>
            <a:r>
              <a:rPr lang="ru-RU" smtClean="0"/>
              <a:t> </a:t>
            </a:r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2" name="Rectangle 4"/>
          <p:cNvSpPr>
            <a:spLocks noChangeArrowheads="1"/>
          </p:cNvSpPr>
          <p:nvPr/>
        </p:nvSpPr>
        <p:spPr bwMode="auto">
          <a:xfrm>
            <a:off x="2178050" y="1866900"/>
            <a:ext cx="4719638" cy="2838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Тема 12</a:t>
            </a:r>
            <a:b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ОРГАНИЗОВАННАЯ </a:t>
            </a:r>
          </a:p>
          <a:p>
            <a:pPr algn="ctr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ПРЕСТУПНОСТЬ</a:t>
            </a:r>
            <a: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Вопросы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Понятие организованной преступности</a:t>
            </a:r>
          </a:p>
          <a:p>
            <a:pPr eaLnBrk="1" hangingPunct="1"/>
            <a:r>
              <a:rPr lang="ru-RU" smtClean="0"/>
              <a:t>Признаки организованной преступности</a:t>
            </a:r>
          </a:p>
          <a:p>
            <a:pPr eaLnBrk="1" hangingPunct="1"/>
            <a:r>
              <a:rPr lang="ru-RU" smtClean="0"/>
              <a:t>Личность участника организованной преступности</a:t>
            </a:r>
          </a:p>
          <a:p>
            <a:pPr eaLnBrk="1" hangingPunct="1"/>
            <a:r>
              <a:rPr lang="ru-RU" smtClean="0"/>
              <a:t>Предупреждение организованной преступности</a:t>
            </a:r>
          </a:p>
        </p:txBody>
      </p:sp>
    </p:spTree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>
                <a:solidFill>
                  <a:srgbClr val="FFCC00"/>
                </a:solidFill>
                <a:effectLst/>
              </a:rPr>
              <a:t>Организованная преступность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      Это система организационно построенных, управляемых преступных формирований с их внутренними и внешними связями и отношениями и организованной преступной деятельностью</a:t>
            </a:r>
          </a:p>
        </p:txBody>
      </p:sp>
    </p:spTree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6600"/>
                </a:solidFill>
              </a:rPr>
              <a:t>Признаки организованной преступности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00FFFF"/>
                </a:solidFill>
              </a:rPr>
              <a:t>Устойчивость</a:t>
            </a:r>
          </a:p>
          <a:p>
            <a:pPr eaLnBrk="1" hangingPunct="1"/>
            <a:r>
              <a:rPr lang="ru-RU" smtClean="0">
                <a:solidFill>
                  <a:srgbClr val="00FFFF"/>
                </a:solidFill>
              </a:rPr>
              <a:t>Системность</a:t>
            </a:r>
          </a:p>
          <a:p>
            <a:pPr eaLnBrk="1" hangingPunct="1"/>
            <a:r>
              <a:rPr lang="ru-RU" smtClean="0">
                <a:solidFill>
                  <a:srgbClr val="00FFFF"/>
                </a:solidFill>
              </a:rPr>
              <a:t>Масштабность</a:t>
            </a:r>
          </a:p>
          <a:p>
            <a:pPr eaLnBrk="1" hangingPunct="1"/>
            <a:r>
              <a:rPr lang="ru-RU" smtClean="0">
                <a:solidFill>
                  <a:srgbClr val="00FFFF"/>
                </a:solidFill>
              </a:rPr>
              <a:t>Цели</a:t>
            </a:r>
          </a:p>
          <a:p>
            <a:pPr eaLnBrk="1" hangingPunct="1"/>
            <a:r>
              <a:rPr lang="ru-RU" smtClean="0">
                <a:solidFill>
                  <a:srgbClr val="00FFFF"/>
                </a:solidFill>
              </a:rPr>
              <a:t>Методы</a:t>
            </a:r>
          </a:p>
          <a:p>
            <a:pPr eaLnBrk="1" hangingPunct="1"/>
            <a:r>
              <a:rPr lang="ru-RU" smtClean="0">
                <a:solidFill>
                  <a:srgbClr val="00FFFF"/>
                </a:solidFill>
              </a:rPr>
              <a:t>Безопасность</a:t>
            </a:r>
          </a:p>
        </p:txBody>
      </p:sp>
    </p:spTree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00FFFF"/>
                </a:solidFill>
              </a:rPr>
              <a:t>Устойчивость</a:t>
            </a:r>
            <a:br>
              <a:rPr lang="ru-RU" sz="4000" smtClean="0">
                <a:solidFill>
                  <a:srgbClr val="00FFFF"/>
                </a:solidFill>
              </a:rPr>
            </a:br>
            <a:endParaRPr lang="ru-RU" sz="4000" smtClean="0">
              <a:solidFill>
                <a:srgbClr val="00FFFF"/>
              </a:solidFill>
            </a:endParaRP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mtClean="0"/>
              <a:t>   </a:t>
            </a:r>
            <a:r>
              <a:rPr lang="ru-RU" sz="2800" i="1" smtClean="0"/>
              <a:t>Реализуется путем</a:t>
            </a:r>
            <a:r>
              <a:rPr lang="ru-RU" sz="2800" smtClean="0"/>
              <a:t>: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ru-RU" sz="2800" smtClean="0"/>
              <a:t>наличием постоянных задач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ru-RU" sz="2800" smtClean="0"/>
              <a:t>длящаяся преступная деятельность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ru-RU" sz="2800" smtClean="0"/>
              <a:t>планирование и подготовка преступной деятельности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ru-RU" sz="2800" smtClean="0"/>
              <a:t>иерархическая структура преступного объединения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ru-RU" sz="2800" smtClean="0"/>
              <a:t>наличие руководящего ядра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ru-RU" sz="2800" smtClean="0"/>
              <a:t>безусловная дисциплина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CC6600"/>
                </a:solidFill>
              </a:rPr>
              <a:t>Эпоха средневековья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Теологические теории преступности раннего феодолизма</a:t>
            </a:r>
          </a:p>
          <a:p>
            <a:pPr algn="ctr" eaLnBrk="1" hangingPunct="1">
              <a:buFontTx/>
              <a:buNone/>
            </a:pPr>
            <a:endParaRPr lang="ru-RU" smtClean="0"/>
          </a:p>
          <a:p>
            <a:pPr algn="ctr" eaLnBrk="1" hangingPunct="1">
              <a:buFontTx/>
              <a:buNone/>
            </a:pPr>
            <a:r>
              <a:rPr lang="ru-RU" smtClean="0"/>
              <a:t>(Августин, Дамаскин, Аквинский,</a:t>
            </a:r>
          </a:p>
          <a:p>
            <a:pPr algn="ctr" eaLnBrk="1" hangingPunct="1">
              <a:buFontTx/>
              <a:buNone/>
            </a:pPr>
            <a:r>
              <a:rPr lang="ru-RU" smtClean="0"/>
              <a:t>Шпренгер, Лютер и др.)</a:t>
            </a:r>
          </a:p>
        </p:txBody>
      </p:sp>
    </p:spTree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00FFFF"/>
                </a:solidFill>
              </a:rPr>
              <a:t>Системность</a:t>
            </a:r>
            <a:br>
              <a:rPr lang="ru-RU" sz="4000" smtClean="0">
                <a:solidFill>
                  <a:srgbClr val="00FFFF"/>
                </a:solidFill>
              </a:rPr>
            </a:br>
            <a:endParaRPr lang="ru-RU" sz="4000" smtClean="0">
              <a:solidFill>
                <a:srgbClr val="00FFFF"/>
              </a:solidFill>
            </a:endParaRP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800" smtClean="0"/>
              <a:t>взаимная связь и специализация подчиненных структур преступного объединения</a:t>
            </a:r>
          </a:p>
          <a:p>
            <a:pPr eaLnBrk="1" hangingPunct="1"/>
            <a:r>
              <a:rPr lang="ru-RU" sz="2800" smtClean="0"/>
              <a:t>многоуровневость построения системы организованной преступности</a:t>
            </a:r>
          </a:p>
          <a:p>
            <a:pPr eaLnBrk="1" hangingPunct="1"/>
            <a:r>
              <a:rPr lang="ru-RU" sz="2800" smtClean="0"/>
              <a:t>распределение сфер преступной деятельности</a:t>
            </a:r>
          </a:p>
          <a:p>
            <a:pPr eaLnBrk="1" hangingPunct="1"/>
            <a:r>
              <a:rPr lang="ru-RU" sz="2800" smtClean="0"/>
              <a:t>противостояние подструктур преступного объединения</a:t>
            </a:r>
          </a:p>
        </p:txBody>
      </p:sp>
    </p:spTree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00FFFF"/>
                </a:solidFill>
              </a:rPr>
              <a:t>Масштабность</a:t>
            </a:r>
            <a:br>
              <a:rPr lang="ru-RU" sz="4000" smtClean="0">
                <a:solidFill>
                  <a:srgbClr val="00FFFF"/>
                </a:solidFill>
              </a:rPr>
            </a:br>
            <a:endParaRPr lang="ru-RU" sz="4000" smtClean="0">
              <a:solidFill>
                <a:srgbClr val="00FFFF"/>
              </a:solidFill>
            </a:endParaRP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региональная, межрегиональная, государственная и межгосударственная (транснациональная) преступная деятельность </a:t>
            </a:r>
          </a:p>
        </p:txBody>
      </p:sp>
    </p:spTree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00FFFF"/>
                </a:solidFill>
              </a:rPr>
              <a:t>Цели</a:t>
            </a:r>
            <a:br>
              <a:rPr lang="ru-RU" sz="4000" smtClean="0">
                <a:solidFill>
                  <a:srgbClr val="00FFFF"/>
                </a:solidFill>
              </a:rPr>
            </a:br>
            <a:endParaRPr lang="ru-RU" sz="4000" smtClean="0">
              <a:solidFill>
                <a:srgbClr val="00FFFF"/>
              </a:solidFill>
            </a:endParaRP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Извлечение доходов преступным путем</a:t>
            </a:r>
          </a:p>
          <a:p>
            <a:pPr eaLnBrk="1" hangingPunct="1"/>
            <a:r>
              <a:rPr lang="ru-RU" smtClean="0"/>
              <a:t>Сверхобогащение</a:t>
            </a:r>
          </a:p>
          <a:p>
            <a:pPr eaLnBrk="1" hangingPunct="1"/>
            <a:r>
              <a:rPr lang="ru-RU" smtClean="0"/>
              <a:t>Захват политической и государственной власти</a:t>
            </a:r>
          </a:p>
        </p:txBody>
      </p:sp>
    </p:spTree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00FFFF"/>
                </a:solidFill>
              </a:rPr>
              <a:t>Способы</a:t>
            </a:r>
            <a:br>
              <a:rPr lang="ru-RU" sz="4000" smtClean="0">
                <a:solidFill>
                  <a:srgbClr val="00FFFF"/>
                </a:solidFill>
              </a:rPr>
            </a:br>
            <a:endParaRPr lang="ru-RU" sz="4000" smtClean="0">
              <a:solidFill>
                <a:srgbClr val="00FFFF"/>
              </a:solidFill>
            </a:endParaRP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Профессионализм участников преступных объединений</a:t>
            </a:r>
          </a:p>
          <a:p>
            <a:pPr eaLnBrk="1" hangingPunct="1"/>
            <a:r>
              <a:rPr lang="ru-RU" smtClean="0"/>
              <a:t>Техническая подготовленность и оснащенность</a:t>
            </a:r>
          </a:p>
          <a:p>
            <a:pPr eaLnBrk="1" hangingPunct="1"/>
            <a:r>
              <a:rPr lang="ru-RU" smtClean="0"/>
              <a:t>Организационная и финансовая обеспеченность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00FFFF"/>
                </a:solidFill>
              </a:rPr>
              <a:t>Безопасность</a:t>
            </a:r>
            <a:br>
              <a:rPr lang="ru-RU" sz="4000" smtClean="0">
                <a:solidFill>
                  <a:srgbClr val="00FFFF"/>
                </a:solidFill>
              </a:rPr>
            </a:br>
            <a:endParaRPr lang="ru-RU" sz="4000" smtClean="0">
              <a:solidFill>
                <a:srgbClr val="00FFFF"/>
              </a:solidFill>
            </a:endParaRP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Разведывательная деятельность</a:t>
            </a:r>
          </a:p>
          <a:p>
            <a:pPr eaLnBrk="1" hangingPunct="1"/>
            <a:r>
              <a:rPr lang="ru-RU" smtClean="0"/>
              <a:t>Контрразведывательная деятельность</a:t>
            </a:r>
          </a:p>
          <a:p>
            <a:pPr eaLnBrk="1" hangingPunct="1"/>
            <a:r>
              <a:rPr lang="ru-RU" smtClean="0"/>
              <a:t>Охранная деятельность</a:t>
            </a:r>
          </a:p>
          <a:p>
            <a:pPr eaLnBrk="1" hangingPunct="1"/>
            <a:r>
              <a:rPr lang="ru-RU" smtClean="0"/>
              <a:t>Использование оружия</a:t>
            </a:r>
          </a:p>
          <a:p>
            <a:pPr eaLnBrk="1" hangingPunct="1"/>
            <a:r>
              <a:rPr lang="ru-RU" smtClean="0"/>
              <a:t>Юридическая помощь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6600"/>
                </a:solidFill>
              </a:rPr>
              <a:t>Уровни организованности преступных объединений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Первый организационный уровень (организованные преступные группы, банды)</a:t>
            </a:r>
          </a:p>
          <a:p>
            <a:pPr eaLnBrk="1" hangingPunct="1"/>
            <a:r>
              <a:rPr lang="ru-RU" smtClean="0"/>
              <a:t>Второй организационный уровень (преступные организации)</a:t>
            </a:r>
          </a:p>
          <a:p>
            <a:pPr eaLnBrk="1" hangingPunct="1"/>
            <a:r>
              <a:rPr lang="ru-RU" smtClean="0"/>
              <a:t>Третий организационный уровень (преступное сообщество)</a:t>
            </a:r>
          </a:p>
        </p:txBody>
      </p:sp>
    </p:spTree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27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smtClean="0">
                <a:solidFill>
                  <a:srgbClr val="FF0066"/>
                </a:solidFill>
              </a:rPr>
              <a:t>Организованные преступные формирования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431800" y="1571625"/>
          <a:ext cx="8208963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6600"/>
                </a:solidFill>
              </a:rPr>
              <a:t>Организованная преступная группа (банда)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362200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/>
              <a:t>Устойчивая преступная группа во главе с авторитетным лидером численностью от трех до нескольких десятков человек</a:t>
            </a:r>
          </a:p>
        </p:txBody>
      </p:sp>
    </p:spTree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6600"/>
                </a:solidFill>
              </a:rPr>
              <a:t>Преступная организация</a:t>
            </a:r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Сплоченная организованная преступная группа во главе с ее руководителем (организатором) численностью от нескольких десятков до нескольких сотен человек активных участников со своими правилами поведения, денежным фондом, силовой поддержкой </a:t>
            </a:r>
          </a:p>
        </p:txBody>
      </p:sp>
    </p:spTree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6600"/>
                </a:solidFill>
              </a:rPr>
              <a:t>Преступное сообщество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smtClean="0"/>
              <a:t>Содружество лидеров и организаторов преступных групп и организаций во главе с руководящим ядром численностью от нескольких сотен до нескольких тысяч активных членов со своим денежным фондом, своей службой безопасности и своими специалистами различного профиля для криминальной и легальной предпринимательской, экономической и иной деятельности, приносящая стабильные сверхдоходы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68313" y="2492375"/>
            <a:ext cx="8229600" cy="1736725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00CC00"/>
                </a:solidFill>
              </a:rPr>
              <a:t>ОБЩАЯ ЧАСТЬ</a:t>
            </a:r>
            <a:r>
              <a:rPr lang="ru-RU" sz="3600" b="1" smtClean="0"/>
              <a:t/>
            </a:r>
            <a:br>
              <a:rPr lang="ru-RU" sz="3600" b="1" smtClean="0"/>
            </a:br>
            <a:r>
              <a:rPr lang="ru-RU" sz="3600" b="1" smtClean="0"/>
              <a:t/>
            </a:r>
            <a:br>
              <a:rPr lang="ru-RU" sz="3600" b="1" smtClean="0"/>
            </a:br>
            <a:endParaRPr lang="ru-RU" sz="3600" b="1" smtClean="0">
              <a:solidFill>
                <a:srgbClr val="FF33CC"/>
              </a:solidFill>
            </a:endParaRPr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43438" y="4076700"/>
            <a:ext cx="4013200" cy="18224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ru-RU" sz="2800" b="1" smtClean="0"/>
          </a:p>
          <a:p>
            <a:pPr eaLnBrk="1" hangingPunct="1">
              <a:lnSpc>
                <a:spcPct val="80000"/>
              </a:lnSpc>
              <a:defRPr/>
            </a:pPr>
            <a:endParaRPr lang="ru-RU" sz="2800" b="1" smtClean="0"/>
          </a:p>
          <a:p>
            <a:pPr eaLnBrk="1" hangingPunct="1">
              <a:lnSpc>
                <a:spcPct val="80000"/>
              </a:lnSpc>
              <a:defRPr/>
            </a:pPr>
            <a:endParaRPr lang="ru-RU" sz="2800" b="1" smtClean="0"/>
          </a:p>
          <a:p>
            <a:pPr eaLnBrk="1" hangingPunct="1">
              <a:lnSpc>
                <a:spcPct val="80000"/>
              </a:lnSpc>
              <a:defRPr/>
            </a:pPr>
            <a:endParaRPr lang="ru-RU" sz="2800" b="1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CC6600"/>
                </a:solidFill>
              </a:rPr>
              <a:t>Эпоха возрождения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2800" smtClean="0"/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Криминологические идеи философов-просветителей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/>
              <a:t>   (</a:t>
            </a:r>
            <a:r>
              <a:rPr lang="ru-RU" sz="2400" smtClean="0"/>
              <a:t>Монтескье, Вольтер, Беккариа</a:t>
            </a:r>
            <a:r>
              <a:rPr lang="ru-RU" sz="2800" smtClean="0"/>
              <a:t>);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Криминологические идеи социалистов-утопистов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/>
              <a:t>    (</a:t>
            </a:r>
            <a:r>
              <a:rPr lang="ru-RU" sz="2400" smtClean="0"/>
              <a:t>Ж. Мелье, Морелли, Фурье, Р. Оуэн</a:t>
            </a:r>
            <a:r>
              <a:rPr lang="ru-RU" sz="2800" smtClean="0"/>
              <a:t>);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Криминологические идеи русских прогрессивных мыслителей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/>
              <a:t>   (</a:t>
            </a:r>
            <a:r>
              <a:rPr lang="ru-RU" sz="2400" smtClean="0"/>
              <a:t>Радищев, Герцен, Белинский, Добролюбов, Чернышевский</a:t>
            </a:r>
            <a:r>
              <a:rPr lang="ru-RU" sz="2800" smtClean="0"/>
              <a:t>)</a:t>
            </a:r>
          </a:p>
        </p:txBody>
      </p:sp>
    </p:spTree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6" name="Rectangle 4"/>
          <p:cNvSpPr>
            <a:spLocks noChangeArrowheads="1"/>
          </p:cNvSpPr>
          <p:nvPr/>
        </p:nvSpPr>
        <p:spPr bwMode="auto">
          <a:xfrm>
            <a:off x="1325563" y="1677988"/>
            <a:ext cx="5497512" cy="2289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Тема 13</a:t>
            </a:r>
            <a:b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ПРОФЕССИОНАЛЬНАЯ </a:t>
            </a:r>
          </a:p>
          <a:p>
            <a:pPr algn="ctr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ПРЕСТУПНОСТЬ</a:t>
            </a:r>
          </a:p>
        </p:txBody>
      </p:sp>
    </p:spTree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CC00"/>
                </a:solidFill>
              </a:rPr>
              <a:t>Вопросы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mtClean="0"/>
              <a:t>Понятие профессиональной преступности и криминального профессионализма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mtClean="0"/>
              <a:t>Характеристика профессиональной преступности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mtClean="0"/>
              <a:t>Личность профессионального преступника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mtClean="0"/>
              <a:t>Предупреждение профессиональной преступности</a:t>
            </a:r>
          </a:p>
        </p:txBody>
      </p:sp>
    </p:spTree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>
                <a:solidFill>
                  <a:srgbClr val="FFCC00"/>
                </a:solidFill>
                <a:effectLst/>
              </a:rPr>
              <a:t>Профессиональная преступность</a:t>
            </a:r>
          </a:p>
        </p:txBody>
      </p:sp>
      <p:sp>
        <p:nvSpPr>
          <p:cNvPr id="246787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/>
              <a:t>         Это самостоятельный вид преступности, включающий совокупность преступлений, совершенных преступниками-профессионалами, деятельность которых осуществляется на основе  криминальных знаний, опыта и навыков, носит</a:t>
            </a:r>
          </a:p>
          <a:p>
            <a:pPr eaLnBrk="1" hangingPunct="1">
              <a:buFontTx/>
              <a:buNone/>
            </a:pPr>
            <a:r>
              <a:rPr lang="ru-RU" sz="2800" smtClean="0"/>
              <a:t>   устойчивый характер и является основным источником средств существования</a:t>
            </a:r>
          </a:p>
          <a:p>
            <a:pPr eaLnBrk="1" hangingPunct="1"/>
            <a:endParaRPr lang="ru-RU" sz="2800" smtClean="0"/>
          </a:p>
        </p:txBody>
      </p:sp>
    </p:spTree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CC00"/>
                </a:solidFill>
              </a:rPr>
              <a:t>основные признаки криминального профессионализма</a:t>
            </a:r>
            <a:r>
              <a:rPr lang="ru-RU" sz="4000" smtClean="0"/>
              <a:t> 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362200"/>
            <a:ext cx="8229600" cy="4495800"/>
          </a:xfrm>
        </p:spPr>
        <p:txBody>
          <a:bodyPr/>
          <a:lstStyle/>
          <a:p>
            <a:pPr eaLnBrk="1" hangingPunct="1"/>
            <a:r>
              <a:rPr lang="ru-RU" sz="2400" smtClean="0"/>
              <a:t>преступный промысел – постоянство преступной деятельности </a:t>
            </a:r>
          </a:p>
          <a:p>
            <a:pPr eaLnBrk="1" hangingPunct="1"/>
            <a:r>
              <a:rPr lang="ru-RU" sz="2400" smtClean="0"/>
              <a:t>преступная специализация – совершение однородных преступлений, «разделение труда» </a:t>
            </a:r>
          </a:p>
          <a:p>
            <a:pPr eaLnBrk="1" hangingPunct="1"/>
            <a:r>
              <a:rPr lang="ru-RU" sz="2400" smtClean="0"/>
              <a:t>преступная квалификация – наличие определенных знаний, навыков, умения, опыта </a:t>
            </a:r>
          </a:p>
          <a:p>
            <a:pPr eaLnBrk="1" hangingPunct="1"/>
            <a:r>
              <a:rPr lang="ru-RU" sz="2400" smtClean="0"/>
              <a:t>постоянный доход – преступление как источник средств существования </a:t>
            </a:r>
          </a:p>
        </p:txBody>
      </p:sp>
    </p:spTree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признаки профессиональной преступности</a:t>
            </a:r>
            <a:r>
              <a:rPr lang="ru-RU" sz="4000" smtClean="0"/>
              <a:t> 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400" smtClean="0"/>
              <a:t>совершение однородных преступлений, переходящее в привычку и устойчивое преступное поведение </a:t>
            </a:r>
          </a:p>
          <a:p>
            <a:pPr eaLnBrk="1" hangingPunct="1"/>
            <a:r>
              <a:rPr lang="ru-RU" sz="2400" smtClean="0"/>
              <a:t>использование специальных приемов при совершении преступлений, требующих криминальной подготовки и навыков, влекущее криминальную специализацию в преступной деятельности</a:t>
            </a:r>
          </a:p>
          <a:p>
            <a:pPr eaLnBrk="1" hangingPunct="1"/>
            <a:r>
              <a:rPr lang="ru-RU" sz="2400" smtClean="0"/>
              <a:t>постоянная связь преступника-профессионала с криминальной средой</a:t>
            </a:r>
          </a:p>
          <a:p>
            <a:pPr eaLnBrk="1" hangingPunct="1"/>
            <a:r>
              <a:rPr lang="ru-RU" sz="2400" smtClean="0"/>
              <a:t>наличие общеворовской кассы-«общака»</a:t>
            </a:r>
            <a:r>
              <a:rPr lang="ru-RU" smtClean="0"/>
              <a:t> </a:t>
            </a:r>
          </a:p>
        </p:txBody>
      </p:sp>
    </p:spTree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6600"/>
                </a:solidFill>
              </a:rPr>
              <a:t>Причины профессиональной преступности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800" smtClean="0"/>
              <a:t>экономический и социальный кризисы, ведущие к безработице и социальной дезорганизации бытия;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формирование в общественном мнении стереотипа преступного поведения;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распространение криминальной субкультуры;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криминальная подготовка и криминализация личности осужденных в местах лишения свободы;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пропаганда преступной романтики и преступного образа жизни.</a:t>
            </a:r>
          </a:p>
          <a:p>
            <a:pPr eaLnBrk="1" hangingPunct="1">
              <a:lnSpc>
                <a:spcPct val="80000"/>
              </a:lnSpc>
            </a:pPr>
            <a:endParaRPr lang="ru-RU" sz="2800" smtClean="0"/>
          </a:p>
        </p:txBody>
      </p:sp>
    </p:spTree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12"/>
          <p:cNvSpPr>
            <a:spLocks noChangeArrowheads="1"/>
          </p:cNvSpPr>
          <p:nvPr/>
        </p:nvSpPr>
        <p:spPr bwMode="auto">
          <a:xfrm>
            <a:off x="0" y="3179763"/>
            <a:ext cx="184150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endParaRPr lang="ru-RU" sz="3200">
              <a:solidFill>
                <a:srgbClr val="FFCC00"/>
              </a:solidFill>
              <a:effectLst/>
            </a:endParaRPr>
          </a:p>
        </p:txBody>
      </p:sp>
      <p:sp>
        <p:nvSpPr>
          <p:cNvPr id="193554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Личность профессионального преступника</a:t>
            </a:r>
          </a:p>
        </p:txBody>
      </p:sp>
      <p:sp>
        <p:nvSpPr>
          <p:cNvPr id="250884" name="Rectangle 1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solidFill>
                  <a:srgbClr val="33CC33"/>
                </a:solidFill>
              </a:rPr>
              <a:t>         Профессиональный преступник</a:t>
            </a:r>
            <a:r>
              <a:rPr lang="ru-RU" i="1" smtClean="0">
                <a:solidFill>
                  <a:srgbClr val="33CC33"/>
                </a:solidFill>
              </a:rPr>
              <a:t> –</a:t>
            </a:r>
            <a:r>
              <a:rPr lang="ru-RU" smtClean="0">
                <a:solidFill>
                  <a:srgbClr val="33CC33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33CC33"/>
                </a:solidFill>
              </a:rPr>
              <a:t>   это лицо, избравшее преступную деятельность в качестве  основного рода занятий, требующая необходимых для этого криминальных знаний, навыков и криминального опыта</a:t>
            </a:r>
            <a:endParaRPr lang="ru-RU" smtClean="0">
              <a:solidFill>
                <a:srgbClr val="FFCC00"/>
              </a:solidFill>
            </a:endParaRP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6" name="Rectangle 4"/>
          <p:cNvSpPr>
            <a:spLocks noChangeArrowheads="1"/>
          </p:cNvSpPr>
          <p:nvPr/>
        </p:nvSpPr>
        <p:spPr bwMode="auto">
          <a:xfrm>
            <a:off x="1331913" y="1268413"/>
            <a:ext cx="7127875" cy="3749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ru-RU" sz="4000">
                <a:effectLst/>
              </a:rPr>
              <a:t>По данным МВД РФ в стране насчитывается </a:t>
            </a:r>
          </a:p>
          <a:p>
            <a:pPr>
              <a:defRPr/>
            </a:pPr>
            <a:r>
              <a:rPr lang="ru-RU" sz="4000">
                <a:effectLst/>
              </a:rPr>
              <a:t>около 100 видов преступных  специальностей с условными обозначениями преступников</a:t>
            </a:r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Структура профессиональных преступников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/>
              <a:t>К профессиональным преступникам относят особую группу преступников: «воры в законе», «авторитеты», «положенцы», «смотрящие», «разводящие» и т.п. </a:t>
            </a:r>
          </a:p>
        </p:txBody>
      </p:sp>
    </p:spTree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6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Задачи криминалитета</a:t>
            </a:r>
          </a:p>
        </p:txBody>
      </p:sp>
      <p:sp>
        <p:nvSpPr>
          <p:cNvPr id="25395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400" smtClean="0">
                <a:solidFill>
                  <a:srgbClr val="FF0066"/>
                </a:solidFill>
              </a:rPr>
              <a:t>устанавливают и поддерживают преступную идеологию и субкультуру</a:t>
            </a:r>
          </a:p>
          <a:p>
            <a:pPr eaLnBrk="1" hangingPunct="1"/>
            <a:r>
              <a:rPr lang="ru-RU" sz="2400" smtClean="0">
                <a:solidFill>
                  <a:srgbClr val="FF0066"/>
                </a:solidFill>
              </a:rPr>
              <a:t>устанавливают свои законы, правила поведения</a:t>
            </a:r>
          </a:p>
          <a:p>
            <a:pPr eaLnBrk="1" hangingPunct="1"/>
            <a:r>
              <a:rPr lang="ru-RU" sz="2400" smtClean="0">
                <a:solidFill>
                  <a:srgbClr val="FF0066"/>
                </a:solidFill>
              </a:rPr>
              <a:t>поддерживают насилием криминальную дисциплину</a:t>
            </a:r>
          </a:p>
          <a:p>
            <a:pPr eaLnBrk="1" hangingPunct="1"/>
            <a:r>
              <a:rPr lang="ru-RU" sz="2400" smtClean="0">
                <a:solidFill>
                  <a:srgbClr val="FF0066"/>
                </a:solidFill>
              </a:rPr>
              <a:t>создают преступные группировки и иные организационные формирования</a:t>
            </a:r>
          </a:p>
          <a:p>
            <a:pPr eaLnBrk="1" hangingPunct="1"/>
            <a:r>
              <a:rPr lang="ru-RU" sz="2400" smtClean="0">
                <a:solidFill>
                  <a:srgbClr val="FF0066"/>
                </a:solidFill>
              </a:rPr>
              <a:t>создают «общаки» и «третейские суды»</a:t>
            </a:r>
          </a:p>
          <a:p>
            <a:pPr eaLnBrk="1" hangingPunct="1"/>
            <a:r>
              <a:rPr lang="ru-RU" sz="2400" smtClean="0">
                <a:solidFill>
                  <a:srgbClr val="FF0066"/>
                </a:solidFill>
              </a:rPr>
              <a:t>распространяют свое влияние на население, государственную власть, бизнес и экономику</a:t>
            </a:r>
          </a:p>
          <a:p>
            <a:pPr eaLnBrk="1" hangingPunct="1"/>
            <a:endParaRPr lang="ru-RU" sz="2400" smtClean="0">
              <a:solidFill>
                <a:srgbClr val="FF0066"/>
              </a:solidFill>
            </a:endParaRPr>
          </a:p>
          <a:p>
            <a:pPr eaLnBrk="1" hangingPunct="1"/>
            <a:endParaRPr lang="ru-RU" sz="2400" smtClean="0">
              <a:solidFill>
                <a:srgbClr val="FF0066"/>
              </a:solidFill>
            </a:endParaRPr>
          </a:p>
          <a:p>
            <a:pPr eaLnBrk="1" hangingPunct="1"/>
            <a:endParaRPr lang="ru-RU" sz="2400" smtClean="0">
              <a:solidFill>
                <a:srgbClr val="FF0066"/>
              </a:solidFill>
            </a:endParaRPr>
          </a:p>
          <a:p>
            <a:pPr eaLnBrk="1" hangingPunct="1"/>
            <a:endParaRPr lang="ru-RU" smtClean="0">
              <a:solidFill>
                <a:srgbClr val="FF0066"/>
              </a:solidFill>
            </a:endParaRPr>
          </a:p>
          <a:p>
            <a:pPr eaLnBrk="1" hangingPunct="1"/>
            <a:endParaRPr lang="ru-RU" smtClean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CC6600"/>
                </a:solidFill>
              </a:rPr>
              <a:t>Развитие криминологии в России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400" smtClean="0"/>
              <a:t>Первый этап (до 1917 года) - социологическое направление уголовного права. «Теория факторов» и т.п.</a:t>
            </a:r>
          </a:p>
          <a:p>
            <a:pPr eaLnBrk="1" hangingPunct="1">
              <a:buFontTx/>
              <a:buNone/>
            </a:pPr>
            <a:r>
              <a:rPr lang="ru-RU" sz="2800" smtClean="0"/>
              <a:t>   (</a:t>
            </a:r>
            <a:r>
              <a:rPr lang="ru-RU" sz="2000" smtClean="0"/>
              <a:t>Духовской, Фойницкий, Таганцев,, Тарновский, Чубинский и др.</a:t>
            </a:r>
            <a:r>
              <a:rPr lang="ru-RU" sz="2800" smtClean="0"/>
              <a:t>);</a:t>
            </a:r>
          </a:p>
          <a:p>
            <a:pPr eaLnBrk="1" hangingPunct="1"/>
            <a:r>
              <a:rPr lang="ru-RU" sz="2400" smtClean="0"/>
              <a:t>Второй этап (после 1917 года) – «Ломброзианство» </a:t>
            </a:r>
          </a:p>
          <a:p>
            <a:pPr eaLnBrk="1" hangingPunct="1">
              <a:buFontTx/>
              <a:buNone/>
            </a:pPr>
            <a:r>
              <a:rPr lang="ru-RU" sz="2400" smtClean="0"/>
              <a:t>    (</a:t>
            </a:r>
            <a:r>
              <a:rPr lang="ru-RU" sz="2000" smtClean="0"/>
              <a:t>Исаев</a:t>
            </a:r>
            <a:r>
              <a:rPr lang="ru-RU" sz="2400" smtClean="0"/>
              <a:t>, </a:t>
            </a:r>
            <a:r>
              <a:rPr lang="ru-RU" sz="2000" smtClean="0"/>
              <a:t>Гернет, Чарыхов  и др.);</a:t>
            </a:r>
          </a:p>
          <a:p>
            <a:pPr eaLnBrk="1" hangingPunct="1"/>
            <a:r>
              <a:rPr lang="ru-RU" sz="2400" smtClean="0"/>
              <a:t>Третий этап (вторая половина 50-х годов </a:t>
            </a:r>
            <a:r>
              <a:rPr lang="en-US" sz="2400" smtClean="0"/>
              <a:t>XX </a:t>
            </a:r>
            <a:r>
              <a:rPr lang="ru-RU" sz="2400" smtClean="0"/>
              <a:t>в.) </a:t>
            </a:r>
          </a:p>
          <a:p>
            <a:pPr eaLnBrk="1" hangingPunct="1">
              <a:buFontTx/>
              <a:buNone/>
            </a:pPr>
            <a:r>
              <a:rPr lang="ru-RU" sz="2000" smtClean="0"/>
              <a:t>     (А.Б. Сахаров, А.И. Герцензон, В.Н. Кудрявцев, А.С. Шляпочников, И.И. Карпец, Н.Ф. Кузнецова, А.М. Яковлев и др.)</a:t>
            </a:r>
          </a:p>
          <a:p>
            <a:pPr eaLnBrk="1" hangingPunct="1"/>
            <a:endParaRPr lang="ru-RU" sz="2400" smtClean="0"/>
          </a:p>
          <a:p>
            <a:pPr eaLnBrk="1" hangingPunct="1"/>
            <a:endParaRPr lang="ru-RU" sz="2800" smtClean="0"/>
          </a:p>
        </p:txBody>
      </p:sp>
    </p:spTree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предупреждение профессиональной преступности</a:t>
            </a:r>
            <a:r>
              <a:rPr lang="ru-RU" sz="4000" smtClean="0"/>
              <a:t> 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362200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/>
              <a:t>на общесоциальном уровне</a:t>
            </a:r>
          </a:p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на специально-криминологическом уровне  </a:t>
            </a:r>
          </a:p>
        </p:txBody>
      </p:sp>
    </p:spTree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на общесоциальном уровне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229600" cy="4495800"/>
          </a:xfrm>
        </p:spPr>
        <p:txBody>
          <a:bodyPr/>
          <a:lstStyle/>
          <a:p>
            <a:pPr eaLnBrk="1" hangingPunct="1"/>
            <a:r>
              <a:rPr lang="ru-RU" sz="2800" smtClean="0"/>
              <a:t>разрушение криминального рационализма </a:t>
            </a:r>
          </a:p>
          <a:p>
            <a:pPr eaLnBrk="1" hangingPunct="1"/>
            <a:r>
              <a:rPr lang="ru-RU" sz="2800" smtClean="0"/>
              <a:t>формирование общенациональной идеологии, повышение авторитета органов власти </a:t>
            </a:r>
          </a:p>
          <a:p>
            <a:pPr eaLnBrk="1" hangingPunct="1"/>
            <a:r>
              <a:rPr lang="ru-RU" sz="2800" smtClean="0"/>
              <a:t>укрепление системы социального контроля над преступностью и деятельностью правоохранительных органов</a:t>
            </a:r>
            <a:r>
              <a:rPr lang="ru-RU" smtClean="0"/>
              <a:t>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на специально-криминологическом уровне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повышение уровня профессиональной деятельности правоохранительных органов </a:t>
            </a:r>
          </a:p>
          <a:p>
            <a:pPr eaLnBrk="1" hangingPunct="1"/>
            <a:r>
              <a:rPr lang="ru-RU" smtClean="0"/>
              <a:t>реформирование уголовно -исполнительной системы </a:t>
            </a:r>
          </a:p>
          <a:p>
            <a:pPr eaLnBrk="1" hangingPunct="1"/>
            <a:r>
              <a:rPr lang="ru-RU" smtClean="0"/>
              <a:t>возвращение института конфискации в систему уголовного наказания </a:t>
            </a:r>
          </a:p>
        </p:txBody>
      </p:sp>
    </p:spTree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495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mtClean="0"/>
          </a:p>
          <a:p>
            <a:pPr eaLnBrk="1" hangingPunct="1"/>
            <a:endParaRPr lang="ru-RU" smtClean="0"/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336675" y="1844675"/>
            <a:ext cx="6473825" cy="2289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Тема 14</a:t>
            </a:r>
            <a:b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РЕЦИДИВНАЯ </a:t>
            </a:r>
          </a:p>
          <a:p>
            <a:pPr algn="ctr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ПРЕСТУПНОСТЬ</a:t>
            </a:r>
          </a:p>
        </p:txBody>
      </p:sp>
    </p:spTree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Вопросы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Характеристика рецидивной преступности.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Детерминация рецидивной преступности.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Характеристика личности рецидивиста.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Предупреждение рецидивной преступности.</a:t>
            </a:r>
          </a:p>
          <a:p>
            <a:pPr marL="609600" indent="-609600" eaLnBrk="1" hangingPunct="1">
              <a:buFontTx/>
              <a:buAutoNum type="arabicPeriod"/>
            </a:pPr>
            <a:endParaRPr lang="ru-RU" smtClean="0"/>
          </a:p>
          <a:p>
            <a:pPr marL="609600" indent="-609600" eaLnBrk="1" hangingPunct="1"/>
            <a:endParaRPr lang="ru-RU" smtClean="0"/>
          </a:p>
        </p:txBody>
      </p:sp>
    </p:spTree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>
                <a:solidFill>
                  <a:srgbClr val="FFCC00"/>
                </a:solidFill>
                <a:effectLst/>
              </a:rPr>
              <a:t>Рецидивная преступность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9138"/>
            <a:ext cx="8229600" cy="449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      Это совокупность преступлений, совершаемых лицами, ранее совершившими преступления, а равно совокупность лиц, повторно совершивших преступления</a:t>
            </a:r>
          </a:p>
        </p:txBody>
      </p:sp>
    </p:spTree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Уголовно-правовой рецидив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это повторное совершение умышленного преступления лицом, имеющим неснятую или непогашенную </a:t>
            </a:r>
          </a:p>
          <a:p>
            <a:pPr eaLnBrk="1" hangingPunct="1">
              <a:buFontTx/>
              <a:buNone/>
            </a:pPr>
            <a:r>
              <a:rPr lang="ru-RU" smtClean="0"/>
              <a:t>   судимость </a:t>
            </a:r>
          </a:p>
        </p:txBody>
      </p:sp>
    </p:spTree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  <a:effectLst/>
              </a:rPr>
              <a:t>Пенитенциарный рецидив</a:t>
            </a:r>
            <a:r>
              <a:rPr lang="ru-RU" smtClean="0"/>
              <a:t> 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362200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/>
              <a:t>это совершение преступления лицом, отбывающим либо ранее отбывшим наказание в виде лишения свободы </a:t>
            </a:r>
          </a:p>
        </p:txBody>
      </p:sp>
    </p:spTree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  <a:effectLst/>
              </a:rPr>
              <a:t>Криминологический рецидив</a:t>
            </a:r>
            <a:r>
              <a:rPr lang="ru-RU" smtClean="0"/>
              <a:t> 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это любое повторное совершение преступления лицом, независимо от наличия или отсутствия у него судимости и характера принятых мер  за ранее совершенное преступление</a:t>
            </a:r>
          </a:p>
        </p:txBody>
      </p:sp>
    </p:spTree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6600"/>
                </a:solidFill>
              </a:rPr>
              <a:t>Виды рецидивной преступности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по количеству ранее совершенных преступлений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по однородности преступления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по времени совершения повторного преступления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по степени общественной опасности</a:t>
            </a:r>
          </a:p>
          <a:p>
            <a:pPr eaLnBrk="1" hangingPunct="1"/>
            <a:endParaRPr lang="ru-RU" smtClean="0">
              <a:solidFill>
                <a:srgbClr val="FFCC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46" name="Rectangle 1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0066"/>
                </a:solidFill>
              </a:rPr>
              <a:t>Криминологические</a:t>
            </a:r>
            <a:r>
              <a:rPr lang="ru-RU" smtClean="0"/>
              <a:t> </a:t>
            </a:r>
            <a:r>
              <a:rPr lang="ru-RU" smtClean="0">
                <a:solidFill>
                  <a:srgbClr val="FF0066"/>
                </a:solidFill>
              </a:rPr>
              <a:t>школы</a:t>
            </a:r>
          </a:p>
        </p:txBody>
      </p:sp>
      <p:sp>
        <p:nvSpPr>
          <p:cNvPr id="49155" name="Rectangle 1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258888" y="1700213"/>
            <a:ext cx="6016625" cy="4495800"/>
          </a:xfrm>
          <a:noFill/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3600" smtClean="0">
                <a:solidFill>
                  <a:srgbClr val="00CC00"/>
                </a:solidFill>
              </a:rPr>
              <a:t>Антропологическая</a:t>
            </a:r>
          </a:p>
          <a:p>
            <a:pPr algn="ctr" eaLnBrk="1" hangingPunct="1">
              <a:buFontTx/>
              <a:buNone/>
            </a:pPr>
            <a:r>
              <a:rPr lang="ru-RU" sz="3600" smtClean="0">
                <a:solidFill>
                  <a:srgbClr val="00CC00"/>
                </a:solidFill>
              </a:rPr>
              <a:t>и</a:t>
            </a:r>
          </a:p>
          <a:p>
            <a:pPr algn="ctr" eaLnBrk="1" hangingPunct="1">
              <a:buFontTx/>
              <a:buNone/>
            </a:pPr>
            <a:r>
              <a:rPr lang="ru-RU" sz="3600" smtClean="0">
                <a:solidFill>
                  <a:srgbClr val="00CC00"/>
                </a:solidFill>
              </a:rPr>
              <a:t>Социологическая</a:t>
            </a:r>
          </a:p>
          <a:p>
            <a:pPr algn="ctr" eaLnBrk="1" hangingPunct="1">
              <a:buFontTx/>
              <a:buNone/>
            </a:pPr>
            <a:endParaRPr lang="ru-RU" sz="2800" smtClean="0">
              <a:solidFill>
                <a:srgbClr val="00CC00"/>
              </a:solidFill>
            </a:endParaRPr>
          </a:p>
        </p:txBody>
      </p:sp>
      <p:sp>
        <p:nvSpPr>
          <p:cNvPr id="49156" name="Rectangle 1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339975" y="1196975"/>
            <a:ext cx="4757738" cy="44958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ru-RU" smtClean="0"/>
          </a:p>
          <a:p>
            <a:pPr eaLnBrk="1" hangingPunct="1"/>
            <a:endParaRPr lang="ru-RU" sz="2800" smtClean="0"/>
          </a:p>
        </p:txBody>
      </p:sp>
    </p:spTree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по количеству ранее </a:t>
            </a:r>
            <a:br>
              <a:rPr lang="ru-RU" sz="3600" smtClean="0">
                <a:solidFill>
                  <a:srgbClr val="FFCC00"/>
                </a:solidFill>
              </a:rPr>
            </a:br>
            <a:r>
              <a:rPr lang="ru-RU" sz="3600" smtClean="0">
                <a:solidFill>
                  <a:srgbClr val="FFCC00"/>
                </a:solidFill>
              </a:rPr>
              <a:t>совершенных преступлений</a:t>
            </a:r>
            <a:r>
              <a:rPr lang="ru-RU" sz="4000" smtClean="0">
                <a:solidFill>
                  <a:srgbClr val="FFCC00"/>
                </a:solidFill>
              </a:rPr>
              <a:t/>
            </a:r>
            <a:br>
              <a:rPr lang="ru-RU" sz="4000" smtClean="0">
                <a:solidFill>
                  <a:srgbClr val="FFCC00"/>
                </a:solidFill>
              </a:rPr>
            </a:br>
            <a:endParaRPr lang="ru-RU" sz="4000" smtClean="0">
              <a:solidFill>
                <a:srgbClr val="FFCC00"/>
              </a:solidFill>
            </a:endParaRP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362200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/>
              <a:t>Простой (однократный) рецидив</a:t>
            </a:r>
          </a:p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Сложный (многократный) рецидив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по однородности преступления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Общий рецидив</a:t>
            </a:r>
          </a:p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Специальный рецидив</a:t>
            </a:r>
          </a:p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Криминально-профессиональный рецидив</a:t>
            </a:r>
          </a:p>
        </p:txBody>
      </p:sp>
    </p:spTree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по времени совершения </a:t>
            </a:r>
            <a:br>
              <a:rPr lang="ru-RU" sz="3600" smtClean="0">
                <a:solidFill>
                  <a:srgbClr val="FFCC00"/>
                </a:solidFill>
              </a:rPr>
            </a:br>
            <a:r>
              <a:rPr lang="ru-RU" sz="3600" smtClean="0">
                <a:solidFill>
                  <a:srgbClr val="FFCC00"/>
                </a:solidFill>
              </a:rPr>
              <a:t>повторного преступления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362200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/>
              <a:t>Ближайший рецидив</a:t>
            </a:r>
          </a:p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Отдаленный рецидив</a:t>
            </a:r>
          </a:p>
        </p:txBody>
      </p:sp>
    </p:spTree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по степени общественной опасности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Опасный рецидив</a:t>
            </a:r>
          </a:p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Особо опасный рецидив</a:t>
            </a:r>
          </a:p>
        </p:txBody>
      </p:sp>
    </p:spTree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6600"/>
                </a:solidFill>
              </a:rPr>
              <a:t>Детерминанты рецидивной преступности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Общие</a:t>
            </a:r>
          </a:p>
          <a:p>
            <a:pPr eaLnBrk="1" hangingPunct="1"/>
            <a:endParaRPr lang="ru-RU" smtClean="0">
              <a:solidFill>
                <a:srgbClr val="FFCC00"/>
              </a:solidFill>
            </a:endParaRP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Специальные</a:t>
            </a:r>
          </a:p>
        </p:txBody>
      </p:sp>
    </p:spTree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Общие детерминанты </a:t>
            </a:r>
            <a:br>
              <a:rPr lang="ru-RU" sz="3600" smtClean="0">
                <a:solidFill>
                  <a:srgbClr val="FFCC00"/>
                </a:solidFill>
              </a:rPr>
            </a:br>
            <a:r>
              <a:rPr lang="ru-RU" sz="3600" smtClean="0">
                <a:solidFill>
                  <a:srgbClr val="FFCC00"/>
                </a:solidFill>
              </a:rPr>
              <a:t>рецидивной преступности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133600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/>
              <a:t>Общие процессы детерминации преступности</a:t>
            </a:r>
          </a:p>
          <a:p>
            <a:pPr eaLnBrk="1" hangingPunct="1"/>
            <a:r>
              <a:rPr lang="ru-RU" smtClean="0"/>
              <a:t>Самодетерминация преступности</a:t>
            </a:r>
          </a:p>
          <a:p>
            <a:pPr eaLnBrk="1" hangingPunct="1"/>
            <a:r>
              <a:rPr lang="ru-RU" smtClean="0"/>
              <a:t>Нравственно-психологический кризис общества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Специфические детерминанты рецидивной преступности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Полученный криминальный опыт</a:t>
            </a:r>
          </a:p>
          <a:p>
            <a:pPr eaLnBrk="1" hangingPunct="1"/>
            <a:r>
              <a:rPr lang="ru-RU" smtClean="0"/>
              <a:t>Стойкая антиобщественная направленность поведения</a:t>
            </a:r>
          </a:p>
          <a:p>
            <a:pPr eaLnBrk="1" hangingPunct="1"/>
            <a:r>
              <a:rPr lang="ru-RU" smtClean="0"/>
              <a:t>Потеря жизненных ориентиров</a:t>
            </a:r>
          </a:p>
          <a:p>
            <a:pPr eaLnBrk="1" hangingPunct="1"/>
            <a:r>
              <a:rPr lang="ru-RU" smtClean="0"/>
              <a:t>Безнаказанность за ранее совершенное преступление</a:t>
            </a:r>
          </a:p>
          <a:p>
            <a:pPr eaLnBrk="1" hangingPunct="1"/>
            <a:r>
              <a:rPr lang="ru-RU" smtClean="0"/>
              <a:t>Ошибки и нарушения при назначении и исполнении уголовного наказания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Характеристики личности рецидивиста</a:t>
            </a:r>
          </a:p>
        </p:txBody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Низкий образовательный уровень и педагогическая запущенность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Совершение первого преступления в несовершеннолетнем возрасте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Прекращение активной трудовой деятельности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Недостатки и ошибки при назначении и исполнении уголовного наказания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Сложность постпенитенциарной адаптации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Наличие</a:t>
            </a:r>
            <a:r>
              <a:rPr lang="ru-RU" sz="2400" smtClean="0"/>
              <a:t> </a:t>
            </a:r>
            <a:r>
              <a:rPr lang="ru-RU" sz="24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психопатических черт и признаков нервных заболеваний</a:t>
            </a:r>
            <a:r>
              <a:rPr lang="ru-RU" sz="2400" smtClean="0"/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Неэффективность системы наказания и исправления</a:t>
            </a:r>
            <a:r>
              <a:rPr lang="ru-RU" sz="2800" smtClean="0"/>
              <a:t> </a:t>
            </a:r>
            <a:endParaRPr lang="ru-RU" sz="2400" smtClean="0"/>
          </a:p>
          <a:p>
            <a:pPr eaLnBrk="1" hangingPunct="1">
              <a:lnSpc>
                <a:spcPct val="90000"/>
              </a:lnSpc>
              <a:defRPr/>
            </a:pPr>
            <a:endParaRPr 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Типы личности рецидивистов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Ситуативный</a:t>
            </a:r>
          </a:p>
          <a:p>
            <a:pPr eaLnBrk="1" hangingPunct="1"/>
            <a:r>
              <a:rPr lang="ru-RU" smtClean="0"/>
              <a:t>Случайный</a:t>
            </a:r>
          </a:p>
          <a:p>
            <a:pPr eaLnBrk="1" hangingPunct="1"/>
            <a:r>
              <a:rPr lang="ru-RU" smtClean="0"/>
              <a:t>Маргинальный</a:t>
            </a:r>
          </a:p>
          <a:p>
            <a:pPr eaLnBrk="1" hangingPunct="1"/>
            <a:r>
              <a:rPr lang="ru-RU" smtClean="0"/>
              <a:t>Злостный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Предупреждение рецидивной преступности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Общесоциальное</a:t>
            </a:r>
          </a:p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Специально-криминологическое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00CC00"/>
                </a:solidFill>
              </a:rPr>
              <a:t>Антропологическая</a:t>
            </a:r>
            <a:br>
              <a:rPr lang="ru-RU" sz="4000" smtClean="0">
                <a:solidFill>
                  <a:srgbClr val="00CC00"/>
                </a:solidFill>
              </a:rPr>
            </a:br>
            <a:r>
              <a:rPr lang="ru-RU" sz="4000" smtClean="0">
                <a:solidFill>
                  <a:srgbClr val="00CC00"/>
                </a:solidFill>
              </a:rPr>
              <a:t>школа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О биологических детерминантах</a:t>
            </a:r>
          </a:p>
          <a:p>
            <a:pPr eaLnBrk="1" hangingPunct="1">
              <a:buFontTx/>
              <a:buNone/>
            </a:pPr>
            <a:r>
              <a:rPr lang="ru-RU" smtClean="0"/>
              <a:t>   преступности. </a:t>
            </a:r>
          </a:p>
        </p:txBody>
      </p:sp>
    </p:spTree>
  </p:cSld>
  <p:clrMapOvr>
    <a:masterClrMapping/>
  </p:clrMapOvr>
</p:sld>
</file>

<file path=ppt/slides/slide2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541" name="Rectangle 5"/>
          <p:cNvSpPr>
            <a:spLocks noChangeArrowheads="1"/>
          </p:cNvSpPr>
          <p:nvPr/>
        </p:nvSpPr>
        <p:spPr bwMode="auto">
          <a:xfrm>
            <a:off x="1411288" y="2205038"/>
            <a:ext cx="6321425" cy="2289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Тема 15</a:t>
            </a:r>
          </a:p>
          <a:p>
            <a:pPr algn="ctr">
              <a:defRPr/>
            </a:pPr>
            <a: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НЕОСТОРОЖНАЯ ПРЕСТУПНОСТЬ</a:t>
            </a:r>
          </a:p>
        </p:txBody>
      </p:sp>
    </p:spTree>
  </p:cSld>
  <p:clrMapOvr>
    <a:masterClrMapping/>
  </p:clrMapOvr>
</p:sld>
</file>

<file path=ppt/slides/slide2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Вопросы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Характеристика неосторожной преступности.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Характеристика личности неосторожного преступника.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Причины и условия неосторожной преступности.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Предупреждение неосторожной преступности.</a:t>
            </a:r>
          </a:p>
        </p:txBody>
      </p:sp>
    </p:spTree>
  </p:cSld>
  <p:clrMapOvr>
    <a:masterClrMapping/>
  </p:clrMapOvr>
</p:sld>
</file>

<file path=ppt/slides/slide2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>
                <a:solidFill>
                  <a:srgbClr val="FFCC00"/>
                </a:solidFill>
                <a:effectLst/>
              </a:rPr>
              <a:t>Неосторожная преступность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представляет собой часть общей преступности, сущность которой составляют преступления, совершенные по неосторожности, то есть по легкомыслию и небрежности, </a:t>
            </a:r>
          </a:p>
          <a:p>
            <a:pPr eaLnBrk="1" hangingPunct="1">
              <a:buFontTx/>
              <a:buNone/>
            </a:pPr>
            <a:r>
              <a:rPr lang="ru-RU" smtClean="0"/>
              <a:t>   и их признаки.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chemeClr val="accent1"/>
                </a:solidFill>
              </a:rPr>
              <a:t>Виды неосторожной преступности</a:t>
            </a: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29600" cy="4495800"/>
          </a:xfrm>
        </p:spPr>
        <p:txBody>
          <a:bodyPr/>
          <a:lstStyle/>
          <a:p>
            <a:pPr eaLnBrk="1" hangingPunct="1"/>
            <a:r>
              <a:rPr lang="ru-RU" sz="2800" smtClean="0">
                <a:solidFill>
                  <a:srgbClr val="FFCC00"/>
                </a:solidFill>
              </a:rPr>
              <a:t>Бытовая (без использования технических средств)</a:t>
            </a:r>
          </a:p>
          <a:p>
            <a:pPr eaLnBrk="1" hangingPunct="1"/>
            <a:r>
              <a:rPr lang="ru-RU" sz="2800" smtClean="0">
                <a:solidFill>
                  <a:srgbClr val="FFCC00"/>
                </a:solidFill>
              </a:rPr>
              <a:t>Техническая (в сфере взаимодействия человека и техники)</a:t>
            </a:r>
          </a:p>
          <a:p>
            <a:pPr eaLnBrk="1" hangingPunct="1"/>
            <a:r>
              <a:rPr lang="ru-RU" sz="2800" smtClean="0">
                <a:solidFill>
                  <a:srgbClr val="FFCC00"/>
                </a:solidFill>
              </a:rPr>
              <a:t>Профессиональная (связанные с ненадлежащим исполнением  профессиональных обязанностей)</a:t>
            </a:r>
          </a:p>
          <a:p>
            <a:pPr eaLnBrk="1" hangingPunct="1"/>
            <a:r>
              <a:rPr lang="ru-RU" sz="2800" smtClean="0">
                <a:solidFill>
                  <a:srgbClr val="FFCC00"/>
                </a:solidFill>
              </a:rPr>
              <a:t>Должностная (в связи с осуществлением управленческих функций)</a:t>
            </a:r>
          </a:p>
          <a:p>
            <a:pPr eaLnBrk="1" hangingPunct="1">
              <a:buFontTx/>
              <a:buNone/>
            </a:pPr>
            <a:endParaRPr lang="ru-RU" smtClean="0"/>
          </a:p>
        </p:txBody>
      </p:sp>
    </p:spTree>
  </p:cSld>
  <p:clrMapOvr>
    <a:masterClrMapping/>
  </p:clrMapOvr>
</p:sld>
</file>

<file path=ppt/slides/slide2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/>
            </a:r>
            <a:br>
              <a:rPr lang="ru-RU" sz="3600" smtClean="0">
                <a:solidFill>
                  <a:srgbClr val="FFCC00"/>
                </a:solidFill>
              </a:rPr>
            </a:br>
            <a:r>
              <a:rPr lang="ru-RU" sz="3600" smtClean="0">
                <a:solidFill>
                  <a:srgbClr val="FFCC00"/>
                </a:solidFill>
              </a:rPr>
              <a:t/>
            </a:r>
            <a:br>
              <a:rPr lang="ru-RU" sz="3600" smtClean="0">
                <a:solidFill>
                  <a:srgbClr val="FFCC00"/>
                </a:solidFill>
              </a:rPr>
            </a:br>
            <a:r>
              <a:rPr lang="ru-RU" sz="3600" smtClean="0">
                <a:solidFill>
                  <a:srgbClr val="FFCC00"/>
                </a:solidFill>
                <a:effectLst/>
              </a:rPr>
              <a:t>Наибольший</a:t>
            </a:r>
            <a:r>
              <a:rPr lang="ru-RU" sz="3600" smtClean="0">
                <a:solidFill>
                  <a:srgbClr val="FFCC00"/>
                </a:solidFill>
              </a:rPr>
              <a:t> ущерб достигается </a:t>
            </a:r>
            <a:br>
              <a:rPr lang="ru-RU" sz="3600" smtClean="0">
                <a:solidFill>
                  <a:srgbClr val="FFCC00"/>
                </a:solidFill>
              </a:rPr>
            </a:br>
            <a:r>
              <a:rPr lang="ru-RU" sz="3600" smtClean="0">
                <a:solidFill>
                  <a:srgbClr val="FFCC00"/>
                </a:solidFill>
              </a:rPr>
              <a:t>в результате</a:t>
            </a:r>
            <a:br>
              <a:rPr lang="ru-RU" sz="3600" smtClean="0">
                <a:solidFill>
                  <a:srgbClr val="FFCC00"/>
                </a:solidFill>
              </a:rPr>
            </a:br>
            <a:endParaRPr lang="ru-RU" sz="3600" smtClean="0">
              <a:solidFill>
                <a:srgbClr val="FFCC00"/>
              </a:solidFill>
            </a:endParaRP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/>
              <a:t>Техногенных катастроф</a:t>
            </a:r>
          </a:p>
          <a:p>
            <a:pPr eaLnBrk="1" hangingPunct="1"/>
            <a:r>
              <a:rPr lang="ru-RU" smtClean="0"/>
              <a:t>Производственного травматизма</a:t>
            </a:r>
          </a:p>
          <a:p>
            <a:pPr eaLnBrk="1" hangingPunct="1"/>
            <a:r>
              <a:rPr lang="ru-RU" smtClean="0"/>
              <a:t>Последствий от экологических преступлений</a:t>
            </a:r>
          </a:p>
        </p:txBody>
      </p:sp>
    </p:spTree>
  </p:cSld>
  <p:clrMapOvr>
    <a:masterClrMapping/>
  </p:clrMapOvr>
</p:sld>
</file>

<file path=ppt/slides/slide2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Личностные особенности </a:t>
            </a:r>
            <a:br>
              <a:rPr lang="ru-RU" sz="3600" smtClean="0">
                <a:solidFill>
                  <a:srgbClr val="FFCC00"/>
                </a:solidFill>
              </a:rPr>
            </a:br>
            <a:r>
              <a:rPr lang="ru-RU" sz="3600" smtClean="0">
                <a:solidFill>
                  <a:srgbClr val="FFCC00"/>
                </a:solidFill>
              </a:rPr>
              <a:t>неосторожного преступника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89138"/>
            <a:ext cx="8229600" cy="4495800"/>
          </a:xfrm>
        </p:spPr>
        <p:txBody>
          <a:bodyPr/>
          <a:lstStyle/>
          <a:p>
            <a:pPr eaLnBrk="1" hangingPunct="1"/>
            <a:r>
              <a:rPr lang="ru-RU" sz="2800" smtClean="0"/>
              <a:t>Отсутствие позитивной </a:t>
            </a:r>
          </a:p>
          <a:p>
            <a:pPr eaLnBrk="1" hangingPunct="1">
              <a:buFontTx/>
              <a:buNone/>
            </a:pPr>
            <a:r>
              <a:rPr lang="ru-RU" sz="2800" smtClean="0"/>
              <a:t>   направленности на выполнение </a:t>
            </a:r>
          </a:p>
          <a:p>
            <a:pPr eaLnBrk="1" hangingPunct="1">
              <a:buFontTx/>
              <a:buNone/>
            </a:pPr>
            <a:r>
              <a:rPr lang="ru-RU" sz="2800" smtClean="0"/>
              <a:t>   правил предосторожности </a:t>
            </a:r>
          </a:p>
          <a:p>
            <a:pPr eaLnBrk="1" hangingPunct="1">
              <a:buFontTx/>
              <a:buNone/>
            </a:pPr>
            <a:r>
              <a:rPr lang="ru-RU" sz="2800" smtClean="0"/>
              <a:t>   (индивидуализм, безразличие, пренебрежение, недисциплинированность, некритичность, самоуверенность, невнимательность и т.п.) </a:t>
            </a:r>
          </a:p>
        </p:txBody>
      </p:sp>
    </p:spTree>
  </p:cSld>
  <p:clrMapOvr>
    <a:masterClrMapping/>
  </p:clrMapOvr>
</p:sld>
</file>

<file path=ppt/slides/slide2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CC6600"/>
                </a:solidFill>
              </a:rPr>
              <a:t>Типы лиц, совершившие</a:t>
            </a:r>
            <a:br>
              <a:rPr lang="ru-RU" sz="3200" smtClean="0">
                <a:solidFill>
                  <a:srgbClr val="CC6600"/>
                </a:solidFill>
              </a:rPr>
            </a:br>
            <a:r>
              <a:rPr lang="ru-RU" sz="3200" smtClean="0">
                <a:solidFill>
                  <a:srgbClr val="CC6600"/>
                </a:solidFill>
              </a:rPr>
              <a:t> неосторожные преступления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62200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Случайные преступники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Неустойчивые преступники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Злостные преступники</a:t>
            </a:r>
          </a:p>
          <a:p>
            <a:pPr eaLnBrk="1" hangingPunct="1"/>
            <a:endParaRPr lang="ru-RU" smtClean="0">
              <a:solidFill>
                <a:srgbClr val="FFCC00"/>
              </a:solidFill>
            </a:endParaRPr>
          </a:p>
        </p:txBody>
      </p:sp>
    </p:spTree>
  </p:cSld>
  <p:clrMapOvr>
    <a:masterClrMapping/>
  </p:clrMapOvr>
</p:sld>
</file>

<file path=ppt/slides/slide2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 Случайные преступники</a:t>
            </a:r>
          </a:p>
        </p:txBody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Совершившие преступления впервые в силу значительного влияния криминогенной ситуации либо особого психофизиологического состояния</a:t>
            </a:r>
          </a:p>
        </p:txBody>
      </p:sp>
    </p:spTree>
  </p:cSld>
  <p:clrMapOvr>
    <a:masterClrMapping/>
  </p:clrMapOvr>
</p:sld>
</file>

<file path=ppt/slides/slide2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FFCC00"/>
                </a:solidFill>
              </a:rPr>
              <a:t/>
            </a:r>
            <a:br>
              <a:rPr lang="ru-RU" sz="4000" smtClean="0">
                <a:solidFill>
                  <a:srgbClr val="FFCC00"/>
                </a:solidFill>
              </a:rPr>
            </a:br>
            <a:r>
              <a:rPr lang="ru-RU" sz="3600" smtClean="0">
                <a:solidFill>
                  <a:srgbClr val="FFCC00"/>
                </a:solidFill>
              </a:rPr>
              <a:t>Неустойчивые преступники</a:t>
            </a:r>
            <a:br>
              <a:rPr lang="ru-RU" sz="3600" smtClean="0">
                <a:solidFill>
                  <a:srgbClr val="FFCC00"/>
                </a:solidFill>
              </a:rPr>
            </a:b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Совершившие преступления впервые под влиянием мотивов социально-нейтрального или антиобщественного характера</a:t>
            </a:r>
          </a:p>
        </p:txBody>
      </p:sp>
    </p:spTree>
  </p:cSld>
  <p:clrMapOvr>
    <a:masterClrMapping/>
  </p:clrMapOvr>
</p:sld>
</file>

<file path=ppt/slides/slide2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Злостные преступники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Ранее судимые, систематически нарушающие правила безопасности по мотивам антиобщественного характера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675" name="Rectangle 11"/>
          <p:cNvSpPr>
            <a:spLocks noGrp="1" noChangeArrowheads="1"/>
          </p:cNvSpPr>
          <p:nvPr>
            <p:ph type="title"/>
          </p:nvPr>
        </p:nvSpPr>
        <p:spPr>
          <a:xfrm>
            <a:off x="395288" y="1196975"/>
            <a:ext cx="8229600" cy="27686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00CC00"/>
                </a:solidFill>
              </a:rPr>
              <a:t>Теории антропологической</a:t>
            </a:r>
            <a:br>
              <a:rPr lang="ru-RU" sz="4000" smtClean="0">
                <a:solidFill>
                  <a:srgbClr val="00CC00"/>
                </a:solidFill>
              </a:rPr>
            </a:br>
            <a:r>
              <a:rPr lang="ru-RU" sz="4000" smtClean="0">
                <a:solidFill>
                  <a:srgbClr val="00CC00"/>
                </a:solidFill>
              </a:rPr>
              <a:t>школы</a:t>
            </a:r>
          </a:p>
        </p:txBody>
      </p:sp>
    </p:spTree>
  </p:cSld>
  <p:clrMapOvr>
    <a:masterClrMapping/>
  </p:clrMapOvr>
</p:sld>
</file>

<file path=ppt/slides/slide2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CC00"/>
                </a:solidFill>
              </a:rPr>
              <a:t>Общесоциальные факторы, детерминирующие неосторожную преступность</a:t>
            </a:r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400" smtClean="0"/>
              <a:t>рост транспортных средств, техники в быту и на производстве, усложнение технологических процессов </a:t>
            </a:r>
          </a:p>
          <a:p>
            <a:pPr eaLnBrk="1" hangingPunct="1"/>
            <a:r>
              <a:rPr lang="ru-RU" sz="2400" smtClean="0"/>
              <a:t>ослабление государственного контроля и надзора за техническими средствами и технологическими процессами </a:t>
            </a:r>
          </a:p>
          <a:p>
            <a:pPr eaLnBrk="1" hangingPunct="1"/>
            <a:r>
              <a:rPr lang="ru-RU" sz="2400" smtClean="0"/>
              <a:t>ослабление внимания обеспечению безопасности при проектировании и эксплуатации технических средств и технологических процессов </a:t>
            </a:r>
          </a:p>
          <a:p>
            <a:pPr eaLnBrk="1" hangingPunct="1"/>
            <a:r>
              <a:rPr lang="ru-RU" sz="2400" smtClean="0"/>
              <a:t>отсутствие культуры производства и эксплуатации технических средств </a:t>
            </a:r>
          </a:p>
        </p:txBody>
      </p:sp>
    </p:spTree>
  </p:cSld>
  <p:clrMapOvr>
    <a:masterClrMapping/>
  </p:clrMapOvr>
</p:sld>
</file>

<file path=ppt/slides/slide2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>
                <a:solidFill>
                  <a:srgbClr val="FFCC00"/>
                </a:solidFill>
                <a:effectLst/>
              </a:rPr>
              <a:t>Личностные детерминанты неосторожной преступности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229600" cy="4495800"/>
          </a:xfrm>
        </p:spPr>
        <p:txBody>
          <a:bodyPr/>
          <a:lstStyle/>
          <a:p>
            <a:pPr eaLnBrk="1" hangingPunct="1"/>
            <a:r>
              <a:rPr lang="ru-RU" sz="2400" smtClean="0"/>
              <a:t>отсутствие необходимых знаний и практических навыков, неумение принимать  оптимальные решения </a:t>
            </a:r>
          </a:p>
          <a:p>
            <a:pPr eaLnBrk="1" hangingPunct="1"/>
            <a:r>
              <a:rPr lang="ru-RU" sz="2400" smtClean="0"/>
              <a:t>отсутствие способности предвидения и чувства осторожности, преувеличение своих возможностей, непонимание сущности источника повышенной опасности </a:t>
            </a:r>
          </a:p>
          <a:p>
            <a:pPr eaLnBrk="1" hangingPunct="1"/>
            <a:r>
              <a:rPr lang="ru-RU" sz="2400" smtClean="0"/>
              <a:t>психофизиологические аномалии или функциональные отклонения </a:t>
            </a:r>
          </a:p>
        </p:txBody>
      </p:sp>
    </p:spTree>
  </p:cSld>
  <p:clrMapOvr>
    <a:masterClrMapping/>
  </p:clrMapOvr>
</p:sld>
</file>

<file path=ppt/slides/slide2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6600"/>
                </a:solidFill>
              </a:rPr>
              <a:t>Причины и условия автотранспортных преступлений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снижение эксплуатационных возможностей транспорта ввиду его «старения»;</a:t>
            </a:r>
          </a:p>
          <a:p>
            <a:pPr eaLnBrk="1" hangingPunct="1"/>
            <a:r>
              <a:rPr lang="ru-RU" smtClean="0"/>
              <a:t>увеличение латентности;</a:t>
            </a:r>
          </a:p>
          <a:p>
            <a:pPr eaLnBrk="1" hangingPunct="1"/>
            <a:r>
              <a:rPr lang="ru-RU" smtClean="0"/>
              <a:t>рост безнаказанности правонарушителей ПДД.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6600"/>
                </a:solidFill>
              </a:rPr>
              <a:t>Предупреждение автотранспортных преступлений</a:t>
            </a:r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ru-RU" smtClean="0"/>
              <a:t>Меры воздействия на водителей и пешеходов.</a:t>
            </a:r>
          </a:p>
          <a:p>
            <a:pPr marL="609600" indent="-609600" eaLnBrk="1" hangingPunct="1"/>
            <a:r>
              <a:rPr lang="ru-RU" smtClean="0"/>
              <a:t>Меры, повышающие конструктивную безопасность автотранспортных средств.</a:t>
            </a:r>
          </a:p>
          <a:p>
            <a:pPr marL="609600" indent="-609600" eaLnBrk="1" hangingPunct="1"/>
            <a:r>
              <a:rPr lang="ru-RU" smtClean="0"/>
              <a:t>Меры, обеспечивающие безопасную эксплуатацию  автотранспортных средств.</a:t>
            </a:r>
          </a:p>
        </p:txBody>
      </p:sp>
    </p:spTree>
  </p:cSld>
  <p:clrMapOvr>
    <a:masterClrMapping/>
  </p:clrMapOvr>
</p:sld>
</file>

<file path=ppt/slides/slide2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1547813" y="1844675"/>
            <a:ext cx="6337300" cy="2289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Тема 16</a:t>
            </a:r>
            <a:b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ПРЕСТУПНОСТЬ </a:t>
            </a:r>
          </a:p>
          <a:p>
            <a:pPr algn="ctr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НЕСОВЕРШЕННОЛЕТНИХ</a:t>
            </a:r>
          </a:p>
        </p:txBody>
      </p:sp>
    </p:spTree>
  </p:cSld>
  <p:clrMapOvr>
    <a:masterClrMapping/>
  </p:clrMapOvr>
</p:sld>
</file>

<file path=ppt/slides/slide2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Вопросы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1. Характеристика преступности   </a:t>
            </a:r>
          </a:p>
          <a:p>
            <a:pPr eaLnBrk="1" hangingPunct="1">
              <a:buFontTx/>
              <a:buNone/>
            </a:pPr>
            <a:r>
              <a:rPr lang="ru-RU" smtClean="0"/>
              <a:t>    несовершеннолетних</a:t>
            </a:r>
          </a:p>
          <a:p>
            <a:pPr eaLnBrk="1" hangingPunct="1">
              <a:buFontTx/>
              <a:buNone/>
            </a:pPr>
            <a:r>
              <a:rPr lang="ru-RU" smtClean="0"/>
              <a:t>2. Характеристика личности несовершеннолетнего преступника</a:t>
            </a:r>
          </a:p>
          <a:p>
            <a:pPr eaLnBrk="1" hangingPunct="1">
              <a:buFontTx/>
              <a:buNone/>
            </a:pPr>
            <a:r>
              <a:rPr lang="ru-RU" smtClean="0"/>
              <a:t>3. Причины и условия преступности несовершеннолетних</a:t>
            </a:r>
          </a:p>
          <a:p>
            <a:pPr eaLnBrk="1" hangingPunct="1">
              <a:buFontTx/>
              <a:buNone/>
            </a:pPr>
            <a:r>
              <a:rPr lang="ru-RU" smtClean="0"/>
              <a:t>4. Предупреждение преступности несовершеннолетних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Преступность несовершеннолетних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362200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/>
              <a:t>это совокупность уголовно наказуемых деяний, совершенных лицами в возрасте от 14 до 18 лет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6600"/>
                </a:solidFill>
              </a:rPr>
              <a:t>Особенности преступности несовершеннолетних</a:t>
            </a:r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Распространенность тяжких и опасных преступлений.</a:t>
            </a:r>
          </a:p>
          <a:p>
            <a:pPr eaLnBrk="1" hangingPunct="1"/>
            <a:r>
              <a:rPr lang="ru-RU" smtClean="0"/>
              <a:t>Распространение взрослой мотивации преступлений.</a:t>
            </a:r>
          </a:p>
          <a:p>
            <a:pPr eaLnBrk="1" hangingPunct="1"/>
            <a:r>
              <a:rPr lang="ru-RU" smtClean="0"/>
              <a:t>Рост групповой и рецидивной  преступности.</a:t>
            </a:r>
          </a:p>
        </p:txBody>
      </p:sp>
    </p:spTree>
  </p:cSld>
  <p:clrMapOvr>
    <a:masterClrMapping/>
  </p:clrMapOvr>
</p:sld>
</file>

<file path=ppt/slides/slide2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0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smtClean="0">
                <a:solidFill>
                  <a:srgbClr val="CC0066"/>
                </a:solidFill>
              </a:rPr>
              <a:t>К неблагоприятным тенденциям развития преступности несовершеннолетних относятся:</a:t>
            </a:r>
            <a:r>
              <a:rPr lang="ru-RU" sz="4000" smtClean="0"/>
              <a:t> </a:t>
            </a:r>
          </a:p>
        </p:txBody>
      </p:sp>
      <p:sp>
        <p:nvSpPr>
          <p:cNvPr id="303107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/>
              <a:t>опережение темпов роста общей преступности и прироста населения;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увеличение в структуре преступности доли преступлений повышенной общественной опасности;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рост удельного веса преступности несовершеннолетних в структуре общей преступности;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организация преступности несовершеннолетних;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увеличение преступлений, связанных с наркотизмом;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втягивание несовершеннолетних в экстремистскую и террористическую деятельности и межнациональные конфликты. </a:t>
            </a:r>
          </a:p>
        </p:txBody>
      </p:sp>
    </p:spTree>
  </p:cSld>
  <p:clrMapOvr>
    <a:masterClrMapping/>
  </p:clrMapOvr>
</p:sld>
</file>

<file path=ppt/slides/slide2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CC00"/>
                </a:solidFill>
              </a:rPr>
              <a:t>Наиболее распространенные преступления среди несовершеннолетних</a:t>
            </a:r>
          </a:p>
        </p:txBody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Кражи</a:t>
            </a:r>
          </a:p>
          <a:p>
            <a:pPr eaLnBrk="1" hangingPunct="1"/>
            <a:r>
              <a:rPr lang="ru-RU" smtClean="0"/>
              <a:t>Грабежи</a:t>
            </a:r>
          </a:p>
          <a:p>
            <a:pPr eaLnBrk="1" hangingPunct="1"/>
            <a:r>
              <a:rPr lang="ru-RU" smtClean="0"/>
              <a:t>Хулиганство</a:t>
            </a:r>
          </a:p>
          <a:p>
            <a:pPr eaLnBrk="1" hangingPunct="1"/>
            <a:r>
              <a:rPr lang="ru-RU" smtClean="0"/>
              <a:t>Изнасилования</a:t>
            </a:r>
          </a:p>
          <a:p>
            <a:pPr eaLnBrk="1" hangingPunct="1"/>
            <a:r>
              <a:rPr lang="ru-RU" smtClean="0"/>
              <a:t>Убийства </a:t>
            </a:r>
          </a:p>
          <a:p>
            <a:pPr eaLnBrk="1" hangingPunct="1"/>
            <a:r>
              <a:rPr lang="ru-RU" smtClean="0"/>
              <a:t>Причинение вреда здоровью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4"/>
          <p:cNvSpPr>
            <a:spLocks noChangeArrowheads="1"/>
          </p:cNvSpPr>
          <p:nvPr/>
        </p:nvSpPr>
        <p:spPr bwMode="auto">
          <a:xfrm>
            <a:off x="2195513" y="1916113"/>
            <a:ext cx="4572000" cy="2470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>
                <a:solidFill>
                  <a:schemeClr val="tx1"/>
                </a:solidFill>
                <a:effectLst/>
              </a:rPr>
              <a:t>Теория</a:t>
            </a:r>
            <a:r>
              <a:rPr lang="ru-RU" sz="3200">
                <a:solidFill>
                  <a:schemeClr val="tx1"/>
                </a:solidFill>
                <a:effectLst/>
              </a:rPr>
              <a:t> прирожденного</a:t>
            </a:r>
          </a:p>
          <a:p>
            <a:pPr algn="ctr"/>
            <a:r>
              <a:rPr lang="ru-RU" sz="3200">
                <a:solidFill>
                  <a:schemeClr val="tx1"/>
                </a:solidFill>
                <a:effectLst/>
              </a:rPr>
              <a:t>   преступника</a:t>
            </a:r>
            <a:r>
              <a:rPr lang="ru-RU">
                <a:solidFill>
                  <a:schemeClr val="tx1"/>
                </a:solidFill>
                <a:effectLst/>
              </a:rPr>
              <a:t>  </a:t>
            </a:r>
          </a:p>
          <a:p>
            <a:pPr algn="ctr"/>
            <a:r>
              <a:rPr lang="ru-RU">
                <a:solidFill>
                  <a:schemeClr val="tx1"/>
                </a:solidFill>
                <a:effectLst/>
              </a:rPr>
              <a:t> (Ч. Ломброзо, Э. Ферри, Гарофало)</a:t>
            </a:r>
          </a:p>
        </p:txBody>
      </p:sp>
    </p:spTree>
  </p:cSld>
  <p:clrMapOvr>
    <a:masterClrMapping/>
  </p:clrMapOvr>
</p:sld>
</file>

<file path=ppt/slides/slide2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CC0066"/>
                </a:solidFill>
              </a:rPr>
              <a:t>Неблагоприятные условия нравственного формирования несовершеннолетних</a:t>
            </a:r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Общая неблагоприятная нравственно-психологическая обстановка в обществе.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Неблагополучные семьи и условия семейного воспитания.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Негативное досугово-бытовое окружение.</a:t>
            </a:r>
          </a:p>
          <a:p>
            <a:pPr eaLnBrk="1" hangingPunct="1"/>
            <a:endParaRPr lang="ru-RU" smtClean="0">
              <a:solidFill>
                <a:srgbClr val="FFCC00"/>
              </a:solidFill>
            </a:endParaRPr>
          </a:p>
        </p:txBody>
      </p:sp>
    </p:spTree>
  </p:cSld>
  <p:clrMapOvr>
    <a:masterClrMapping/>
  </p:clrMapOvr>
</p:sld>
</file>

<file path=ppt/slides/slide2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CC00"/>
                </a:solidFill>
              </a:rPr>
              <a:t>Элементы общей неблагоприятной социальной и нравственно-психологической обстановки в обществе</a:t>
            </a:r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/>
              <a:t>Аморальность обнищания семьи.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Социальная и психологическая незащищенность детства и юношества.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Обострение социальной обстановки.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Возрастание индивидуалистических и узкогрупповых интересов и моделей поведения.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Отчужденность, бездуховность и равнодушие.</a:t>
            </a:r>
          </a:p>
          <a:p>
            <a:pPr eaLnBrk="1" hangingPunct="1">
              <a:lnSpc>
                <a:spcPct val="90000"/>
              </a:lnSpc>
            </a:pPr>
            <a:endParaRPr lang="ru-RU" smtClean="0"/>
          </a:p>
        </p:txBody>
      </p:sp>
    </p:spTree>
  </p:cSld>
  <p:clrMapOvr>
    <a:masterClrMapping/>
  </p:clrMapOvr>
</p:sld>
</file>

<file path=ppt/slides/slide2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CC00"/>
                </a:solidFill>
              </a:rPr>
              <a:t>Типы семей, формирующие криминогенное поведение несовершеннолетнего </a:t>
            </a:r>
          </a:p>
        </p:txBody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/>
              <a:t>Конфликтные семьи</a:t>
            </a:r>
          </a:p>
          <a:p>
            <a:pPr eaLnBrk="1" hangingPunct="1"/>
            <a:r>
              <a:rPr lang="ru-RU" smtClean="0"/>
              <a:t>Аморальные семьи</a:t>
            </a:r>
          </a:p>
          <a:p>
            <a:pPr eaLnBrk="1" hangingPunct="1"/>
            <a:r>
              <a:rPr lang="ru-RU" smtClean="0"/>
              <a:t>Криминогенные семьи</a:t>
            </a:r>
          </a:p>
          <a:p>
            <a:pPr eaLnBrk="1" hangingPunct="1"/>
            <a:r>
              <a:rPr lang="ru-RU" smtClean="0"/>
              <a:t>Семьи с собственнической психологией</a:t>
            </a:r>
          </a:p>
          <a:p>
            <a:pPr eaLnBrk="1" hangingPunct="1"/>
            <a:r>
              <a:rPr lang="ru-RU" smtClean="0"/>
              <a:t>Педагогически несостоятельные семьи</a:t>
            </a:r>
          </a:p>
        </p:txBody>
      </p:sp>
    </p:spTree>
  </p:cSld>
  <p:clrMapOvr>
    <a:masterClrMapping/>
  </p:clrMapOvr>
</p:sld>
</file>

<file path=ppt/slides/slide2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Негативное досугово-бытовое окружение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/>
              <a:t>Недоступность к культурным и художественным ценностям, учреждениям и организациям.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Утрата способности к духовному и физическому развитию.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Отрицательное влияние криминальной идеологии и культовых ценностей.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Влияние антисоциальных и криминальных элементов.</a:t>
            </a:r>
          </a:p>
        </p:txBody>
      </p:sp>
    </p:spTree>
  </p:cSld>
  <p:clrMapOvr>
    <a:masterClrMapping/>
  </p:clrMapOvr>
</p:sld>
</file>

<file path=ppt/slides/slide2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6600"/>
                </a:solidFill>
              </a:rPr>
              <a:t>Возрастные особенности несовершеннолетних</a:t>
            </a:r>
            <a:r>
              <a:rPr lang="ru-RU" sz="4000" smtClean="0"/>
              <a:t> 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800" smtClean="0"/>
              <a:t>Эгоистически-потребительская мотивация.</a:t>
            </a:r>
          </a:p>
          <a:p>
            <a:pPr eaLnBrk="1" hangingPunct="1"/>
            <a:r>
              <a:rPr lang="ru-RU" sz="2800" smtClean="0"/>
              <a:t>Недостаточная зрелость мышления и сознания, недостаточное волевое развитие, недостаток социального опыта.</a:t>
            </a:r>
          </a:p>
          <a:p>
            <a:pPr eaLnBrk="1" hangingPunct="1"/>
            <a:r>
              <a:rPr lang="ru-RU" sz="2800" smtClean="0"/>
              <a:t>Повышенная эмоциональная возбудимость, переходящая в агрессию, психическую неуравновешенность, отсутствие чувства сострадания, стыда.</a:t>
            </a:r>
          </a:p>
        </p:txBody>
      </p:sp>
    </p:spTree>
  </p:cSld>
  <p:clrMapOvr>
    <a:masterClrMapping/>
  </p:clrMapOvr>
</p:sld>
</file>

<file path=ppt/slides/slide2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CC00"/>
                </a:solidFill>
              </a:rPr>
              <a:t>Мотивация преступлений</a:t>
            </a:r>
          </a:p>
        </p:txBody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из озорства, от скуки </a:t>
            </a:r>
          </a:p>
          <a:p>
            <a:pPr eaLnBrk="1" hangingPunct="1"/>
            <a:r>
              <a:rPr lang="ru-RU" smtClean="0"/>
              <a:t>под влиянием сверстников, чтобы завоевать или упрочить авторитет </a:t>
            </a:r>
          </a:p>
          <a:p>
            <a:pPr eaLnBrk="1" hangingPunct="1"/>
            <a:r>
              <a:rPr lang="ru-RU" smtClean="0"/>
              <a:t>под влиянием взрослых наставников </a:t>
            </a:r>
          </a:p>
          <a:p>
            <a:pPr eaLnBrk="1" hangingPunct="1"/>
            <a:r>
              <a:rPr lang="ru-RU" smtClean="0"/>
              <a:t>в силу нужды </a:t>
            </a:r>
          </a:p>
          <a:p>
            <a:pPr eaLnBrk="1" hangingPunct="1"/>
            <a:r>
              <a:rPr lang="ru-RU" smtClean="0"/>
              <a:t>при защите от посягательств взрослых </a:t>
            </a:r>
          </a:p>
        </p:txBody>
      </p:sp>
    </p:spTree>
  </p:cSld>
  <p:clrMapOvr>
    <a:masterClrMapping/>
  </p:clrMapOvr>
</p:sld>
</file>

<file path=ppt/slides/slide2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90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CC0066"/>
                </a:solidFill>
              </a:rPr>
              <a:t>Структура несовершеннолетних преступников</a:t>
            </a:r>
          </a:p>
        </p:txBody>
      </p:sp>
      <p:sp>
        <p:nvSpPr>
          <p:cNvPr id="31129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Среди несовершеннолетних преступников составляют:</a:t>
            </a:r>
          </a:p>
          <a:p>
            <a:pPr eaLnBrk="1" hangingPunct="1"/>
            <a:r>
              <a:rPr lang="ru-RU" smtClean="0"/>
              <a:t> </a:t>
            </a:r>
            <a:r>
              <a:rPr lang="ru-RU" i="1" smtClean="0"/>
              <a:t>учащиеся школ</a:t>
            </a:r>
            <a:r>
              <a:rPr lang="ru-RU" smtClean="0"/>
              <a:t> 38%, </a:t>
            </a:r>
          </a:p>
          <a:p>
            <a:pPr eaLnBrk="1" hangingPunct="1"/>
            <a:r>
              <a:rPr lang="ru-RU" i="1" smtClean="0"/>
              <a:t>работающие</a:t>
            </a:r>
            <a:r>
              <a:rPr lang="ru-RU" smtClean="0"/>
              <a:t> – 11%, </a:t>
            </a:r>
          </a:p>
          <a:p>
            <a:pPr eaLnBrk="1" hangingPunct="1"/>
            <a:r>
              <a:rPr lang="ru-RU" i="1" smtClean="0"/>
              <a:t>неработающие </a:t>
            </a:r>
            <a:r>
              <a:rPr lang="ru-RU" smtClean="0"/>
              <a:t>и </a:t>
            </a:r>
            <a:r>
              <a:rPr lang="ru-RU" i="1" smtClean="0"/>
              <a:t>неучащиеся </a:t>
            </a:r>
            <a:r>
              <a:rPr lang="ru-RU" smtClean="0"/>
              <a:t>– 27%,  </a:t>
            </a:r>
            <a:r>
              <a:rPr lang="ru-RU" i="1" smtClean="0"/>
              <a:t>студенты</a:t>
            </a:r>
            <a:r>
              <a:rPr lang="ru-RU" smtClean="0"/>
              <a:t> – 2%. </a:t>
            </a:r>
          </a:p>
        </p:txBody>
      </p:sp>
    </p:spTree>
  </p:cSld>
  <p:clrMapOvr>
    <a:masterClrMapping/>
  </p:clrMapOvr>
</p:sld>
</file>

<file path=ppt/slides/slide2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Факторы, детерминирующие преступность несовершеннолетних</a:t>
            </a:r>
          </a:p>
        </p:txBody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/>
              <a:t>Неудовлетворительные условия воспитания детей в семье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Недостаточная помощь родителям в воспитании детей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Низкий уровень воспитательной работы в школах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Распад семей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Безработица, обнищание семей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Бездуховное развитие детей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уклонение детей от получения образования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Социальное расслоение</a:t>
            </a:r>
            <a:r>
              <a:rPr lang="ru-RU" smtClean="0"/>
              <a:t> </a:t>
            </a:r>
            <a:r>
              <a:rPr lang="ru-RU" sz="2400" smtClean="0"/>
              <a:t>детей по материальному признаку</a:t>
            </a:r>
          </a:p>
        </p:txBody>
      </p:sp>
    </p:spTree>
  </p:cSld>
  <p:clrMapOvr>
    <a:masterClrMapping/>
  </p:clrMapOvr>
</p:sld>
</file>

<file path=ppt/slides/slide2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Меры предупреждения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000" smtClean="0"/>
              <a:t>Коррекция государственной политики в области укрепления семьи, материнства и детства </a:t>
            </a:r>
          </a:p>
          <a:p>
            <a:pPr eaLnBrk="1" hangingPunct="1"/>
            <a:r>
              <a:rPr lang="ru-RU" sz="2000" smtClean="0"/>
              <a:t>Развитие системы государственных органов, выполняющих функции профилактики преступности несовершеннолетних </a:t>
            </a:r>
          </a:p>
          <a:p>
            <a:pPr eaLnBrk="1" hangingPunct="1"/>
            <a:r>
              <a:rPr lang="ru-RU" sz="2000" smtClean="0"/>
              <a:t>Развитие сферы досуга, приобщение детей</a:t>
            </a:r>
            <a:r>
              <a:rPr lang="ru-RU" sz="2400" smtClean="0"/>
              <a:t>  </a:t>
            </a:r>
            <a:r>
              <a:rPr lang="ru-RU" sz="2000" smtClean="0"/>
              <a:t>к занятию физической культурой и спортом</a:t>
            </a:r>
            <a:r>
              <a:rPr lang="ru-RU" sz="2400" smtClean="0"/>
              <a:t> </a:t>
            </a:r>
          </a:p>
          <a:p>
            <a:pPr eaLnBrk="1" hangingPunct="1"/>
            <a:r>
              <a:rPr lang="ru-RU" sz="2000" smtClean="0"/>
              <a:t>Организация правового и военно-патриотического воспитания подростков</a:t>
            </a:r>
            <a:r>
              <a:rPr lang="ru-RU" sz="2800" smtClean="0"/>
              <a:t> </a:t>
            </a:r>
          </a:p>
          <a:p>
            <a:pPr eaLnBrk="1" hangingPunct="1"/>
            <a:r>
              <a:rPr lang="ru-RU" sz="2000" smtClean="0"/>
              <a:t>Профилактика физических и психических заболеваний детей </a:t>
            </a:r>
          </a:p>
          <a:p>
            <a:pPr eaLnBrk="1" hangingPunct="1"/>
            <a:r>
              <a:rPr lang="ru-RU" sz="2400" smtClean="0"/>
              <a:t>Формирование ювенальной юстиции</a:t>
            </a:r>
            <a:r>
              <a:rPr lang="ru-RU" sz="2800" smtClean="0"/>
              <a:t> </a:t>
            </a:r>
            <a:endParaRPr lang="ru-RU" sz="2000" smtClean="0"/>
          </a:p>
          <a:p>
            <a:pPr eaLnBrk="1" hangingPunct="1"/>
            <a:endParaRPr lang="ru-RU" sz="2000" smtClean="0"/>
          </a:p>
        </p:txBody>
      </p:sp>
    </p:spTree>
  </p:cSld>
  <p:clrMapOvr>
    <a:masterClrMapping/>
  </p:clrMapOvr>
</p:sld>
</file>

<file path=ppt/slides/slide2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2109788" y="2155825"/>
            <a:ext cx="4992687" cy="2041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Тема 17</a:t>
            </a:r>
          </a:p>
          <a:p>
            <a:pPr algn="ctr">
              <a:defRPr/>
            </a:pPr>
            <a:endParaRPr lang="ru-RU" sz="32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ТРАНСНАЦИОНАЛЬНАЯ</a:t>
            </a:r>
          </a:p>
          <a:p>
            <a:pPr algn="ctr">
              <a:defRPr/>
            </a:pP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ПРЕСТУПНОСТЬ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721" name="Rectangle 9"/>
          <p:cNvSpPr>
            <a:spLocks noChangeArrowheads="1"/>
          </p:cNvSpPr>
          <p:nvPr/>
        </p:nvSpPr>
        <p:spPr bwMode="auto">
          <a:xfrm>
            <a:off x="971550" y="1557338"/>
            <a:ext cx="6464300" cy="24717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tx2"/>
              </a:buClr>
              <a:defRPr/>
            </a:pPr>
            <a:r>
              <a:rPr lang="ru-RU">
                <a:solidFill>
                  <a:schemeClr val="tx1"/>
                </a:solidFill>
                <a:effectLst/>
              </a:rPr>
              <a:t> </a:t>
            </a:r>
            <a:r>
              <a:rPr lang="ru-RU" sz="3600">
                <a:solidFill>
                  <a:schemeClr val="tx1"/>
                </a:solidFill>
                <a:effectLst/>
              </a:rPr>
              <a:t>Теория конституциональной 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defRPr/>
            </a:pPr>
            <a:r>
              <a:rPr lang="ru-RU" sz="3600">
                <a:solidFill>
                  <a:schemeClr val="tx1"/>
                </a:solidFill>
                <a:effectLst/>
              </a:rPr>
              <a:t>предрасположенности 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defRPr/>
            </a:pPr>
            <a:r>
              <a:rPr lang="ru-RU" sz="3600">
                <a:solidFill>
                  <a:schemeClr val="tx1"/>
                </a:solidFill>
                <a:effectLst/>
              </a:rPr>
              <a:t>к преступности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defRPr/>
            </a:pPr>
            <a:r>
              <a:rPr lang="ru-RU">
                <a:solidFill>
                  <a:schemeClr val="tx1"/>
                </a:solidFill>
                <a:effectLst/>
              </a:rPr>
              <a:t>(З. Кречмер)</a:t>
            </a: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slides/slide2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Вопросы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Понятие транснациональной преступности и ее характеристика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Причины транснациональной преступности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Транснациональные преступные организации в мире </a:t>
            </a:r>
          </a:p>
          <a:p>
            <a:pPr marL="609600" indent="-609600" eaLnBrk="1" hangingPunct="1">
              <a:buFontTx/>
              <a:buAutoNum type="arabicPeriod"/>
            </a:pPr>
            <a:endParaRPr lang="ru-RU" smtClean="0"/>
          </a:p>
          <a:p>
            <a:pPr marL="609600" indent="-609600" eaLnBrk="1" hangingPunct="1"/>
            <a:endParaRPr lang="ru-RU" smtClean="0"/>
          </a:p>
        </p:txBody>
      </p:sp>
    </p:spTree>
  </p:cSld>
  <p:clrMapOvr>
    <a:masterClrMapping/>
  </p:clrMapOvr>
</p:sld>
</file>

<file path=ppt/slides/slide2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i="1" smtClean="0">
                <a:solidFill>
                  <a:srgbClr val="FFCC00"/>
                </a:solidFill>
              </a:rPr>
              <a:t>Транснациональная преступность</a:t>
            </a:r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это совокупность преступлений, которые посягают на охраняемые уголовным законом интересы двух и более государств.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Факторы, обуславливающие транснациональную преступность</a:t>
            </a:r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smtClean="0"/>
              <a:t>формированием мирового экономического рынка</a:t>
            </a:r>
            <a:r>
              <a:rPr lang="ru-RU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формирование международных финансовых систем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формирование мировых систем коммуникаций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развитие технологий контейнерных перевозок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 увеличение масштабов миграции</a:t>
            </a:r>
            <a:r>
              <a:rPr lang="ru-RU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«прозрачность» государственных границ</a:t>
            </a:r>
            <a:r>
              <a:rPr lang="ru-RU" smtClean="0"/>
              <a:t> </a:t>
            </a:r>
          </a:p>
        </p:txBody>
      </p:sp>
    </p:spTree>
  </p:cSld>
  <p:clrMapOvr>
    <a:masterClrMapping/>
  </p:clrMapOvr>
</p:sld>
</file>

<file path=ppt/slides/slide2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CC6600"/>
                </a:solidFill>
              </a:rPr>
              <a:t>Факторы, способствующие транснационализации преступности</a:t>
            </a:r>
            <a:r>
              <a:rPr lang="ru-RU" sz="4000" smtClean="0"/>
              <a:t> 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800" smtClean="0"/>
              <a:t>невмешательство стран в деятельность транснациональных преступных группировок по разным причинам; 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коррумпированность государственных чиновников, призванных бороться с преступностью;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отсутствие взаимодействия государств в борьбе с транснациональной преступностью;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не разработанность межгосударственной политики и международного законодательства по противодействию транснациональной преступности.</a:t>
            </a:r>
          </a:p>
        </p:txBody>
      </p:sp>
    </p:spTree>
  </p:cSld>
  <p:clrMapOvr>
    <a:masterClrMapping/>
  </p:clrMapOvr>
</p:sld>
</file>

<file path=ppt/slides/slide2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CC00"/>
                </a:solidFill>
              </a:rPr>
              <a:t>Основные направления транснациональной преступной деятельности</a:t>
            </a:r>
            <a:r>
              <a:rPr lang="ru-RU" sz="4000" smtClean="0"/>
              <a:t> 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z="2400" smtClean="0"/>
          </a:p>
          <a:p>
            <a:pPr eaLnBrk="1" hangingPunct="1"/>
            <a:r>
              <a:rPr lang="ru-RU" sz="2400" smtClean="0"/>
              <a:t>контрабанда запрещенными товарами и услугами </a:t>
            </a:r>
          </a:p>
          <a:p>
            <a:pPr eaLnBrk="1" hangingPunct="1"/>
            <a:r>
              <a:rPr lang="ru-RU" sz="2400" smtClean="0"/>
              <a:t>масштабные финансовые незаконные операции </a:t>
            </a:r>
          </a:p>
          <a:p>
            <a:pPr eaLnBrk="1" hangingPunct="1"/>
            <a:r>
              <a:rPr lang="ru-RU" sz="2400" smtClean="0"/>
              <a:t>хищения легально производимых товаров, денег, драгоценностей, культурных и иных ценных благ </a:t>
            </a:r>
          </a:p>
        </p:txBody>
      </p:sp>
    </p:spTree>
  </p:cSld>
  <p:clrMapOvr>
    <a:masterClrMapping/>
  </p:clrMapOvr>
</p:sld>
</file>

<file path=ppt/slides/slide2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Основные сферы</a:t>
            </a:r>
            <a:r>
              <a:rPr lang="ru-RU" sz="3600" i="1" smtClean="0">
                <a:solidFill>
                  <a:srgbClr val="FFCC00"/>
                </a:solidFill>
              </a:rPr>
              <a:t> </a:t>
            </a:r>
            <a:r>
              <a:rPr lang="ru-RU" sz="3600" smtClean="0">
                <a:solidFill>
                  <a:srgbClr val="FFCC00"/>
                </a:solidFill>
              </a:rPr>
              <a:t>деятельности</a:t>
            </a:r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400" smtClean="0"/>
              <a:t>индустрия наркобизнеса</a:t>
            </a:r>
            <a:r>
              <a:rPr lang="ru-RU" smtClean="0"/>
              <a:t> </a:t>
            </a:r>
          </a:p>
          <a:p>
            <a:pPr eaLnBrk="1" hangingPunct="1"/>
            <a:r>
              <a:rPr lang="ru-RU" sz="2400" smtClean="0"/>
              <a:t>незаконный оборот оружия</a:t>
            </a:r>
            <a:r>
              <a:rPr lang="ru-RU" smtClean="0"/>
              <a:t> </a:t>
            </a:r>
          </a:p>
          <a:p>
            <a:pPr eaLnBrk="1" hangingPunct="1"/>
            <a:r>
              <a:rPr lang="ru-RU" sz="2400" smtClean="0"/>
              <a:t>торговля ядерными материалами </a:t>
            </a:r>
          </a:p>
          <a:p>
            <a:pPr eaLnBrk="1" hangingPunct="1"/>
            <a:r>
              <a:rPr lang="ru-RU" sz="2400" smtClean="0"/>
              <a:t>кражи и контрабанда автомобилей</a:t>
            </a:r>
            <a:r>
              <a:rPr lang="ru-RU" smtClean="0"/>
              <a:t> </a:t>
            </a:r>
          </a:p>
          <a:p>
            <a:pPr eaLnBrk="1" hangingPunct="1"/>
            <a:r>
              <a:rPr lang="ru-RU" sz="2400" smtClean="0"/>
              <a:t>торговля людьми и органами человеческого тела</a:t>
            </a:r>
            <a:r>
              <a:rPr lang="ru-RU" smtClean="0"/>
              <a:t> </a:t>
            </a:r>
          </a:p>
          <a:p>
            <a:pPr eaLnBrk="1" hangingPunct="1"/>
            <a:r>
              <a:rPr lang="ru-RU" sz="2400" smtClean="0"/>
              <a:t>компьютерные преступления</a:t>
            </a:r>
            <a:r>
              <a:rPr lang="ru-RU" smtClean="0"/>
              <a:t> </a:t>
            </a:r>
          </a:p>
          <a:p>
            <a:pPr eaLnBrk="1" hangingPunct="1"/>
            <a:r>
              <a:rPr lang="ru-RU" sz="2400" smtClean="0"/>
              <a:t>незаконная торговля дикими и домашними животными </a:t>
            </a:r>
          </a:p>
        </p:txBody>
      </p:sp>
    </p:spTree>
  </p:cSld>
  <p:clrMapOvr>
    <a:masterClrMapping/>
  </p:clrMapOvr>
</p:sld>
</file>

<file path=ppt/slides/slide2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CC00"/>
                </a:solidFill>
              </a:rPr>
              <a:t>Причины и условия</a:t>
            </a:r>
            <a:r>
              <a:rPr lang="ru-RU" sz="3200" i="1" smtClean="0">
                <a:solidFill>
                  <a:srgbClr val="FFCC00"/>
                </a:solidFill>
              </a:rPr>
              <a:t> </a:t>
            </a:r>
            <a:r>
              <a:rPr lang="ru-RU" sz="3200" smtClean="0">
                <a:solidFill>
                  <a:srgbClr val="FFCC00"/>
                </a:solidFill>
              </a:rPr>
              <a:t>развития транснациональной преступности</a:t>
            </a:r>
            <a:r>
              <a:rPr lang="ru-RU" sz="4000" smtClean="0"/>
              <a:t> 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400" smtClean="0"/>
              <a:t>увеличение взаимной зависимости государств </a:t>
            </a:r>
          </a:p>
          <a:p>
            <a:pPr eaLnBrk="1" hangingPunct="1"/>
            <a:r>
              <a:rPr lang="ru-RU" sz="2400" smtClean="0"/>
              <a:t>упрощение международных связей и сообщений </a:t>
            </a:r>
          </a:p>
          <a:p>
            <a:pPr eaLnBrk="1" hangingPunct="1"/>
            <a:r>
              <a:rPr lang="ru-RU" sz="2400" smtClean="0"/>
              <a:t>прозрачность национальных границ </a:t>
            </a:r>
          </a:p>
          <a:p>
            <a:pPr eaLnBrk="1" hangingPunct="1"/>
            <a:r>
              <a:rPr lang="ru-RU" sz="2400" smtClean="0"/>
              <a:t>формирование мировых финансовых, товарных и иных рынков </a:t>
            </a:r>
          </a:p>
          <a:p>
            <a:pPr eaLnBrk="1" hangingPunct="1"/>
            <a:r>
              <a:rPr lang="ru-RU" sz="2400" smtClean="0"/>
              <a:t>глобальный рост мировой торговли </a:t>
            </a:r>
          </a:p>
          <a:p>
            <a:pPr eaLnBrk="1" hangingPunct="1"/>
            <a:r>
              <a:rPr lang="ru-RU" sz="2400" smtClean="0"/>
              <a:t>формирование спроса на незаконные товары и услуги</a:t>
            </a:r>
            <a:r>
              <a:rPr lang="ru-RU" smtClean="0"/>
              <a:t> </a:t>
            </a:r>
          </a:p>
          <a:p>
            <a:pPr eaLnBrk="1" hangingPunct="1"/>
            <a:r>
              <a:rPr lang="ru-RU" sz="2400" smtClean="0"/>
              <a:t>революция в области средств коммуникаций </a:t>
            </a:r>
          </a:p>
        </p:txBody>
      </p:sp>
    </p:spTree>
  </p:cSld>
  <p:clrMapOvr>
    <a:masterClrMapping/>
  </p:clrMapOvr>
</p:sld>
</file>

<file path=ppt/slides/slide2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Типы транснациональных преступных объединений</a:t>
            </a:r>
            <a:r>
              <a:rPr lang="ru-RU" sz="4000" smtClean="0"/>
              <a:t> </a:t>
            </a:r>
          </a:p>
        </p:txBody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«Сицилийская и Итальянская мафия» </a:t>
            </a:r>
          </a:p>
          <a:p>
            <a:pPr eaLnBrk="1" hangingPunct="1"/>
            <a:r>
              <a:rPr lang="ru-RU" smtClean="0"/>
              <a:t>Китайская «триада» </a:t>
            </a:r>
          </a:p>
          <a:p>
            <a:pPr eaLnBrk="1" hangingPunct="1"/>
            <a:r>
              <a:rPr lang="ru-RU" smtClean="0"/>
              <a:t>Японская «Якудза (Борёкудан) </a:t>
            </a:r>
          </a:p>
          <a:p>
            <a:pPr eaLnBrk="1" hangingPunct="1"/>
            <a:r>
              <a:rPr lang="ru-RU" smtClean="0"/>
              <a:t>«Колумбийские картели», </a:t>
            </a:r>
          </a:p>
          <a:p>
            <a:pPr eaLnBrk="1" hangingPunct="1"/>
            <a:r>
              <a:rPr lang="ru-RU" smtClean="0"/>
              <a:t>«Нигерийские преступные организации»</a:t>
            </a:r>
          </a:p>
          <a:p>
            <a:pPr eaLnBrk="1" hangingPunct="1"/>
            <a:r>
              <a:rPr lang="ru-RU" smtClean="0"/>
              <a:t>«Российские организованные преступные организации» </a:t>
            </a:r>
          </a:p>
        </p:txBody>
      </p:sp>
    </p:spTree>
  </p:cSld>
  <p:clrMapOvr>
    <a:masterClrMapping/>
  </p:clrMapOvr>
</p:sld>
</file>

<file path=ppt/slides/slide2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2" name="Rectangle 4"/>
          <p:cNvSpPr>
            <a:spLocks noChangeArrowheads="1"/>
          </p:cNvSpPr>
          <p:nvPr/>
        </p:nvSpPr>
        <p:spPr bwMode="auto">
          <a:xfrm>
            <a:off x="1044575" y="1844675"/>
            <a:ext cx="7056438" cy="2528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Тема 18</a:t>
            </a:r>
            <a:br>
              <a:rPr lang="ru-RU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2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МЕЖДУНАРОДНОЕ СОТРУДНИЧЕСТВО</a:t>
            </a:r>
          </a:p>
          <a:p>
            <a:pPr algn="ctr">
              <a:defRPr/>
            </a:pP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В БОРЬБЕ С ПРЕСТУПНОСТЬЮ</a:t>
            </a:r>
          </a:p>
        </p:txBody>
      </p:sp>
    </p:spTree>
  </p:cSld>
  <p:clrMapOvr>
    <a:masterClrMapping/>
  </p:clrMapOvr>
</p:sld>
</file>

<file path=ppt/slides/slide2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Вопросы</a:t>
            </a:r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endParaRPr lang="ru-RU" smtClean="0"/>
          </a:p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Понятие преступлений против международного сообщества.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Международные органы и организации.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Правовые основы взаимодействия.</a:t>
            </a:r>
          </a:p>
          <a:p>
            <a:pPr marL="609600" indent="-609600" eaLnBrk="1" hangingPunct="1">
              <a:buFontTx/>
              <a:buAutoNum type="arabicPeriod"/>
            </a:pPr>
            <a:endParaRPr lang="ru-RU" smtClean="0"/>
          </a:p>
          <a:p>
            <a:pPr marL="609600" indent="-609600" eaLnBrk="1" hangingPunct="1">
              <a:buFontTx/>
              <a:buAutoNum type="arabicPeriod"/>
            </a:pPr>
            <a:endParaRPr lang="ru-RU" smtClean="0"/>
          </a:p>
          <a:p>
            <a:pPr marL="609600" indent="-609600" eaLnBrk="1" hangingPunct="1">
              <a:buFontTx/>
              <a:buAutoNum type="arabicPeriod"/>
            </a:pPr>
            <a:endParaRPr lang="ru-RU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4"/>
          <p:cNvSpPr>
            <a:spLocks noChangeArrowheads="1"/>
          </p:cNvSpPr>
          <p:nvPr/>
        </p:nvSpPr>
        <p:spPr bwMode="auto">
          <a:xfrm>
            <a:off x="1835150" y="1916113"/>
            <a:ext cx="4572000" cy="15859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400">
                <a:solidFill>
                  <a:schemeClr val="tx1"/>
                </a:solidFill>
                <a:effectLst/>
              </a:rPr>
              <a:t>Психоаналитические теории</a:t>
            </a:r>
            <a:r>
              <a:rPr lang="ru-RU" sz="3600">
                <a:solidFill>
                  <a:schemeClr val="tx1"/>
                </a:solidFill>
                <a:effectLst/>
              </a:rPr>
              <a:t> </a:t>
            </a:r>
          </a:p>
          <a:p>
            <a:pPr algn="ctr"/>
            <a:r>
              <a:rPr lang="ru-RU">
                <a:solidFill>
                  <a:schemeClr val="tx1"/>
                </a:solidFill>
                <a:effectLst/>
              </a:rPr>
              <a:t>   (З. Фрейд, Э. Фромм).</a:t>
            </a:r>
          </a:p>
        </p:txBody>
      </p:sp>
    </p:spTree>
  </p:cSld>
  <p:clrMapOvr>
    <a:masterClrMapping/>
  </p:clrMapOvr>
</p:sld>
</file>

<file path=ppt/slides/slide2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международное сотрудничество в борьбе с преступностью</a:t>
            </a:r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это объединение усилий государств и других участников международных отношений с целью эффективности предупреждения преступлений, борьбы с ними и исправления преступников.</a:t>
            </a:r>
          </a:p>
        </p:txBody>
      </p:sp>
    </p:spTree>
  </p:cSld>
  <p:clrMapOvr>
    <a:masterClrMapping/>
  </p:clrMapOvr>
</p:sld>
</file>

<file path=ppt/slides/slide2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CC6600"/>
                </a:solidFill>
              </a:rPr>
              <a:t> Преступления</a:t>
            </a:r>
            <a:r>
              <a:rPr lang="ru-RU" sz="4000" smtClean="0">
                <a:solidFill>
                  <a:srgbClr val="CC6600"/>
                </a:solidFill>
              </a:rPr>
              <a:t>, </a:t>
            </a:r>
            <a:r>
              <a:rPr lang="ru-RU" sz="3200" smtClean="0">
                <a:solidFill>
                  <a:srgbClr val="CC6600"/>
                </a:solidFill>
              </a:rPr>
              <a:t>затрагивающие интересы государств и международного сообщества</a:t>
            </a:r>
          </a:p>
        </p:txBody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Международные преступления.</a:t>
            </a:r>
          </a:p>
          <a:p>
            <a:pPr eaLnBrk="1" hangingPunct="1"/>
            <a:r>
              <a:rPr lang="ru-RU" smtClean="0"/>
              <a:t>Преступления международного характера.</a:t>
            </a:r>
          </a:p>
          <a:p>
            <a:pPr eaLnBrk="1" hangingPunct="1"/>
            <a:r>
              <a:rPr lang="ru-RU" smtClean="0"/>
              <a:t>Иные преступления международного характера.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CC0066"/>
                </a:solidFill>
              </a:rPr>
              <a:t>Международные преступления</a:t>
            </a:r>
          </a:p>
        </p:txBody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b="1" i="1" smtClean="0"/>
              <a:t>геноцид</a:t>
            </a:r>
            <a:r>
              <a:rPr lang="ru-RU" smtClean="0"/>
              <a:t>, </a:t>
            </a:r>
          </a:p>
          <a:p>
            <a:pPr eaLnBrk="1" hangingPunct="1"/>
            <a:r>
              <a:rPr lang="ru-RU" b="1" i="1" smtClean="0"/>
              <a:t>расизм,</a:t>
            </a:r>
          </a:p>
          <a:p>
            <a:pPr eaLnBrk="1" hangingPunct="1"/>
            <a:r>
              <a:rPr lang="ru-RU" b="1" i="1" smtClean="0"/>
              <a:t>апартеид</a:t>
            </a:r>
            <a:r>
              <a:rPr lang="ru-RU" smtClean="0"/>
              <a:t>,</a:t>
            </a:r>
          </a:p>
          <a:p>
            <a:pPr eaLnBrk="1" hangingPunct="1"/>
            <a:r>
              <a:rPr lang="ru-RU" b="1" i="1" smtClean="0"/>
              <a:t>экоцид</a:t>
            </a:r>
            <a:r>
              <a:rPr lang="ru-RU" smtClean="0"/>
              <a:t>,</a:t>
            </a:r>
          </a:p>
          <a:p>
            <a:pPr eaLnBrk="1" hangingPunct="1"/>
            <a:r>
              <a:rPr lang="ru-RU" smtClean="0"/>
              <a:t>биоцид, </a:t>
            </a:r>
          </a:p>
          <a:p>
            <a:pPr eaLnBrk="1" hangingPunct="1"/>
            <a:r>
              <a:rPr lang="ru-RU" b="1" i="1" smtClean="0"/>
              <a:t>рабство</a:t>
            </a:r>
            <a:r>
              <a:rPr lang="ru-RU" smtClean="0"/>
              <a:t>, </a:t>
            </a:r>
          </a:p>
          <a:p>
            <a:pPr eaLnBrk="1" hangingPunct="1">
              <a:buFontTx/>
              <a:buNone/>
            </a:pPr>
            <a:r>
              <a:rPr lang="ru-RU" smtClean="0"/>
              <a:t> </a:t>
            </a:r>
          </a:p>
        </p:txBody>
      </p:sp>
    </p:spTree>
  </p:cSld>
  <p:clrMapOvr>
    <a:masterClrMapping/>
  </p:clrMapOvr>
</p:sld>
</file>

<file path=ppt/slides/slide2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CC0066"/>
                </a:solidFill>
              </a:rPr>
              <a:t>Преступления международного характера</a:t>
            </a:r>
          </a:p>
        </p:txBody>
      </p:sp>
      <p:sp>
        <p:nvSpPr>
          <p:cNvPr id="334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800" smtClean="0"/>
              <a:t>угон самолетов, захваты заложников, хищения ядерного оружия и материалов к ним, терроризм, наемничество и др.;</a:t>
            </a:r>
          </a:p>
          <a:p>
            <a:pPr eaLnBrk="1" hangingPunct="1"/>
            <a:r>
              <a:rPr lang="ru-RU" sz="2800" smtClean="0"/>
              <a:t>преступные посягательства на окружающую среду, кражи произведения искусства, контрабанда, наркобизнес, незаконная торговля оружием и т.п.;</a:t>
            </a:r>
          </a:p>
          <a:p>
            <a:pPr eaLnBrk="1" hangingPunct="1"/>
            <a:r>
              <a:rPr lang="ru-RU" sz="2800" smtClean="0"/>
              <a:t>торговля людьми и их органами, пиратство, порнография, пытки и др. </a:t>
            </a:r>
          </a:p>
          <a:p>
            <a:pPr eaLnBrk="1" hangingPunct="1"/>
            <a:endParaRPr lang="ru-RU" sz="2800" smtClean="0"/>
          </a:p>
        </p:txBody>
      </p:sp>
    </p:spTree>
  </p:cSld>
  <p:clrMapOvr>
    <a:masterClrMapping/>
  </p:clrMapOvr>
</p:sld>
</file>

<file path=ppt/slides/slide2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CC0066"/>
                </a:solidFill>
              </a:rPr>
              <a:t>Иные преступления международного характера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преступления, совершенные на борту воздушного судна, повреждение подводного кабеля, столкновение морских судов, загрязнение моря, незаконный промысел морских биоресурсов и т.д.</a:t>
            </a:r>
          </a:p>
        </p:txBody>
      </p:sp>
    </p:spTree>
  </p:cSld>
  <p:clrMapOvr>
    <a:masterClrMapping/>
  </p:clrMapOvr>
</p:sld>
</file>

<file path=ppt/slides/slide2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6600"/>
                </a:solidFill>
              </a:rPr>
              <a:t>Международные органы и организации</a:t>
            </a:r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Организация объединенных наций (ООН)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Неправительственных организаций и учреждений ООН 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Международная организация уголовной полиции (Интерпол)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Европейская организация уголовной полиции (Европол)</a:t>
            </a:r>
          </a:p>
          <a:p>
            <a:pPr eaLnBrk="1" hangingPunct="1"/>
            <a:endParaRPr lang="ru-RU" smtClean="0">
              <a:solidFill>
                <a:srgbClr val="FFCC00"/>
              </a:solidFill>
            </a:endParaRPr>
          </a:p>
        </p:txBody>
      </p:sp>
    </p:spTree>
  </p:cSld>
  <p:clrMapOvr>
    <a:masterClrMapping/>
  </p:clrMapOvr>
</p:sld>
</file>

<file path=ppt/slides/slide2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Организация объединенных наций</a:t>
            </a:r>
          </a:p>
        </p:txBody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Генеральная Ассамблея ООН</a:t>
            </a:r>
          </a:p>
          <a:p>
            <a:pPr eaLnBrk="1" hangingPunct="1"/>
            <a:r>
              <a:rPr lang="ru-RU" smtClean="0"/>
              <a:t>Экономический и Социальный Совет</a:t>
            </a:r>
          </a:p>
          <a:p>
            <a:pPr eaLnBrk="1" hangingPunct="1"/>
            <a:r>
              <a:rPr lang="ru-RU" smtClean="0"/>
              <a:t>Комитет по предупреждению преступлений и обращению с правонарушителями</a:t>
            </a:r>
          </a:p>
          <a:p>
            <a:pPr eaLnBrk="1" hangingPunct="1"/>
            <a:r>
              <a:rPr lang="ru-RU" smtClean="0"/>
              <a:t>Международные конгрессы ООН по предупреждению преступности и обращению с правонарушителями</a:t>
            </a:r>
          </a:p>
        </p:txBody>
      </p:sp>
    </p:spTree>
  </p:cSld>
  <p:clrMapOvr>
    <a:masterClrMapping/>
  </p:clrMapOvr>
</p:sld>
</file>

<file path=ppt/slides/slide2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Неправительственных организаций и учреждений ООН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4495800"/>
          </a:xfrm>
        </p:spPr>
        <p:txBody>
          <a:bodyPr/>
          <a:lstStyle/>
          <a:p>
            <a:pPr eaLnBrk="1" hangingPunct="1"/>
            <a:r>
              <a:rPr lang="ru-RU" sz="2800" smtClean="0"/>
              <a:t>Международная организация уголовного права (МАУП)</a:t>
            </a:r>
          </a:p>
          <a:p>
            <a:pPr eaLnBrk="1" hangingPunct="1"/>
            <a:r>
              <a:rPr lang="ru-RU" sz="2800" smtClean="0"/>
              <a:t>Международное криминологическое общество</a:t>
            </a:r>
          </a:p>
          <a:p>
            <a:pPr eaLnBrk="1" hangingPunct="1"/>
            <a:r>
              <a:rPr lang="ru-RU" sz="2800" smtClean="0"/>
              <a:t>Международное общество социальной защиты</a:t>
            </a:r>
          </a:p>
          <a:p>
            <a:pPr eaLnBrk="1" hangingPunct="1"/>
            <a:r>
              <a:rPr lang="ru-RU" sz="2800" smtClean="0"/>
              <a:t>Международное пенитенциарное общество</a:t>
            </a:r>
          </a:p>
          <a:p>
            <a:pPr eaLnBrk="1" hangingPunct="1"/>
            <a:endParaRPr lang="ru-RU" sz="2800" smtClean="0"/>
          </a:p>
        </p:txBody>
      </p:sp>
    </p:spTree>
  </p:cSld>
  <p:clrMapOvr>
    <a:masterClrMapping/>
  </p:clrMapOvr>
</p:sld>
</file>

<file path=ppt/slides/slide2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Международная организация уголовной полиции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16113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/>
              <a:t>Генеральная Ассамблея</a:t>
            </a:r>
          </a:p>
          <a:p>
            <a:pPr eaLnBrk="1" hangingPunct="1"/>
            <a:r>
              <a:rPr lang="ru-RU" smtClean="0"/>
              <a:t>Исполнительный комитет</a:t>
            </a:r>
          </a:p>
          <a:p>
            <a:pPr eaLnBrk="1" hangingPunct="1"/>
            <a:r>
              <a:rPr lang="ru-RU" smtClean="0"/>
              <a:t>Президент</a:t>
            </a:r>
          </a:p>
          <a:p>
            <a:pPr eaLnBrk="1" hangingPunct="1"/>
            <a:r>
              <a:rPr lang="ru-RU" smtClean="0"/>
              <a:t>Генеральный секретариат</a:t>
            </a:r>
          </a:p>
          <a:p>
            <a:pPr eaLnBrk="1" hangingPunct="1"/>
            <a:r>
              <a:rPr lang="ru-RU" smtClean="0"/>
              <a:t>Национальные центральные бюро и полицейские органы</a:t>
            </a:r>
          </a:p>
        </p:txBody>
      </p:sp>
    </p:spTree>
  </p:cSld>
  <p:clrMapOvr>
    <a:masterClrMapping/>
  </p:clrMapOvr>
</p:sld>
</file>

<file path=ppt/slides/slide2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Функции Интерпола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800" smtClean="0"/>
              <a:t>уголовная регистрация международных преступников и лиц, подозреваемых в преступной деятельности </a:t>
            </a:r>
          </a:p>
          <a:p>
            <a:pPr eaLnBrk="1" hangingPunct="1"/>
            <a:r>
              <a:rPr lang="ru-RU" sz="2800" smtClean="0"/>
              <a:t>розыск международных преступников и пропавших без вести лиц по конкретным делам и заявлениям, похищенных ценностей</a:t>
            </a:r>
          </a:p>
          <a:p>
            <a:pPr eaLnBrk="1" hangingPunct="1"/>
            <a:r>
              <a:rPr lang="ru-RU" sz="2800" smtClean="0"/>
              <a:t> обмен информацией и техническая деятельность</a:t>
            </a:r>
            <a:r>
              <a:rPr lang="ru-RU" smtClean="0"/>
              <a:t> </a:t>
            </a:r>
          </a:p>
          <a:p>
            <a:pPr eaLnBrk="1" hangingPunct="1"/>
            <a:r>
              <a:rPr lang="ru-RU" sz="2800" smtClean="0"/>
              <a:t>научно-исследовательская работа</a:t>
            </a:r>
            <a:r>
              <a:rPr lang="ru-RU" smtClean="0"/>
              <a:t>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00CC00"/>
                </a:solidFill>
              </a:rPr>
              <a:t>Социологическая</a:t>
            </a:r>
            <a:br>
              <a:rPr lang="ru-RU" sz="4000" smtClean="0">
                <a:solidFill>
                  <a:srgbClr val="00CC00"/>
                </a:solidFill>
              </a:rPr>
            </a:br>
            <a:r>
              <a:rPr lang="ru-RU" sz="4000" smtClean="0">
                <a:solidFill>
                  <a:srgbClr val="00CC00"/>
                </a:solidFill>
              </a:rPr>
              <a:t>школа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О социальных детерминантах преступности (теории: стратификации,  конфликта культур, интеракционизма, стигматизации)</a:t>
            </a:r>
          </a:p>
        </p:txBody>
      </p:sp>
    </p:spTree>
  </p:cSld>
  <p:clrMapOvr>
    <a:masterClrMapping/>
  </p:clrMapOvr>
</p:sld>
</file>

<file path=ppt/slides/slide2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6600"/>
                </a:solidFill>
              </a:rPr>
              <a:t>Формы международного сотрудничества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800" smtClean="0"/>
              <a:t>Взаимные консультации.</a:t>
            </a:r>
          </a:p>
          <a:p>
            <a:pPr eaLnBrk="1" hangingPunct="1"/>
            <a:r>
              <a:rPr lang="ru-RU" sz="2800" smtClean="0"/>
              <a:t>Разработка программ.</a:t>
            </a:r>
          </a:p>
          <a:p>
            <a:pPr eaLnBrk="1" hangingPunct="1"/>
            <a:r>
              <a:rPr lang="ru-RU" sz="2800" smtClean="0"/>
              <a:t>Обмен опытом.</a:t>
            </a:r>
          </a:p>
          <a:p>
            <a:pPr eaLnBrk="1" hangingPunct="1"/>
            <a:r>
              <a:rPr lang="ru-RU" sz="2800" smtClean="0"/>
              <a:t>Передача осужденных для отбывания наказания.</a:t>
            </a:r>
          </a:p>
          <a:p>
            <a:pPr eaLnBrk="1" hangingPunct="1"/>
            <a:r>
              <a:rPr lang="ru-RU" sz="2800" smtClean="0"/>
              <a:t>Выдача преступников.</a:t>
            </a:r>
          </a:p>
          <a:p>
            <a:pPr eaLnBrk="1" hangingPunct="1"/>
            <a:r>
              <a:rPr lang="ru-RU" sz="2800" smtClean="0"/>
              <a:t>Подготовка кадров, экспертные услуги, научно-техническая и материальная взаимопомощь.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0066"/>
                </a:solidFill>
              </a:rPr>
              <a:t>Основные криминологические направления</a:t>
            </a:r>
            <a:r>
              <a:rPr lang="ru-RU" sz="4000" smtClean="0">
                <a:solidFill>
                  <a:srgbClr val="FF0066"/>
                </a:solidFill>
              </a:rPr>
              <a:t> 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solidFill>
                  <a:srgbClr val="FFFF00"/>
                </a:solidFill>
              </a:rPr>
              <a:t>1. Неоклассическая криминология.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FFFF00"/>
                </a:solidFill>
              </a:rPr>
              <a:t>2. Многофакторный подход.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FFFF00"/>
                </a:solidFill>
              </a:rPr>
              <a:t>3. Экономическая теория;    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FFFF00"/>
                </a:solidFill>
              </a:rPr>
              <a:t>4. Социалистическая криминология.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FFFF00"/>
                </a:solidFill>
              </a:rPr>
              <a:t>5. Социологические теории.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FFFF00"/>
                </a:solidFill>
              </a:rPr>
              <a:t>6. Психологические теории.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sz="3600" b="1" smtClean="0">
                <a:solidFill>
                  <a:srgbClr val="FF0000"/>
                </a:solidFill>
              </a:rPr>
              <a:t>Тема 1</a:t>
            </a:r>
            <a:r>
              <a:rPr lang="ru-RU" b="1" smtClean="0">
                <a:solidFill>
                  <a:srgbClr val="FF0000"/>
                </a:solidFill>
              </a:rPr>
              <a:t/>
            </a:r>
            <a:br>
              <a:rPr lang="ru-RU" b="1" smtClean="0">
                <a:solidFill>
                  <a:srgbClr val="FF0000"/>
                </a:solidFill>
              </a:rPr>
            </a:br>
            <a:r>
              <a:rPr lang="ru-RU" b="1" smtClean="0">
                <a:solidFill>
                  <a:srgbClr val="FF33CC"/>
                </a:solidFill>
              </a:rPr>
              <a:t/>
            </a:r>
            <a:br>
              <a:rPr lang="ru-RU" b="1" smtClean="0">
                <a:solidFill>
                  <a:srgbClr val="FF33CC"/>
                </a:solidFill>
              </a:rPr>
            </a:br>
            <a:r>
              <a:rPr lang="ru-RU" sz="4000" b="1" smtClean="0">
                <a:solidFill>
                  <a:srgbClr val="FFCC00"/>
                </a:solidFill>
              </a:rPr>
              <a:t>Понятие, предмет, метод и система криминологии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CC00"/>
                </a:solidFill>
              </a:rPr>
              <a:t>Социологические теории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0066"/>
                </a:solidFill>
              </a:rPr>
              <a:t>Теория социальной дезорганизации</a:t>
            </a:r>
          </a:p>
          <a:p>
            <a:pPr eaLnBrk="1" hangingPunct="1"/>
            <a:r>
              <a:rPr lang="ru-RU" smtClean="0">
                <a:solidFill>
                  <a:srgbClr val="FF0066"/>
                </a:solidFill>
              </a:rPr>
              <a:t>Теория аномии</a:t>
            </a:r>
          </a:p>
          <a:p>
            <a:pPr eaLnBrk="1" hangingPunct="1"/>
            <a:r>
              <a:rPr lang="ru-RU" smtClean="0">
                <a:solidFill>
                  <a:srgbClr val="FF0066"/>
                </a:solidFill>
              </a:rPr>
              <a:t>Теория субкультуры</a:t>
            </a:r>
          </a:p>
          <a:p>
            <a:pPr eaLnBrk="1" hangingPunct="1"/>
            <a:r>
              <a:rPr lang="ru-RU" smtClean="0">
                <a:solidFill>
                  <a:srgbClr val="FF0066"/>
                </a:solidFill>
              </a:rPr>
              <a:t>Теория конфликта</a:t>
            </a:r>
          </a:p>
          <a:p>
            <a:pPr eaLnBrk="1" hangingPunct="1"/>
            <a:r>
              <a:rPr lang="ru-RU" smtClean="0">
                <a:solidFill>
                  <a:srgbClr val="FF0066"/>
                </a:solidFill>
              </a:rPr>
              <a:t>Теория деструктивности</a:t>
            </a:r>
          </a:p>
          <a:p>
            <a:pPr eaLnBrk="1" hangingPunct="1"/>
            <a:r>
              <a:rPr lang="ru-RU" smtClean="0">
                <a:solidFill>
                  <a:srgbClr val="FF0066"/>
                </a:solidFill>
              </a:rPr>
              <a:t>Теория стигмы</a:t>
            </a:r>
          </a:p>
          <a:p>
            <a:pPr eaLnBrk="1" hangingPunct="1"/>
            <a:r>
              <a:rPr lang="ru-RU" smtClean="0">
                <a:solidFill>
                  <a:srgbClr val="FF0066"/>
                </a:solidFill>
              </a:rPr>
              <a:t>Марксистская теория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CC00"/>
                </a:solidFill>
              </a:rPr>
              <a:t>Психологические теории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FF0066"/>
                </a:solidFill>
              </a:rPr>
              <a:t>Теория устойчивости</a:t>
            </a:r>
          </a:p>
          <a:p>
            <a:pPr eaLnBrk="1" hangingPunct="1"/>
            <a:r>
              <a:rPr lang="ru-RU" smtClean="0">
                <a:solidFill>
                  <a:srgbClr val="FF0066"/>
                </a:solidFill>
              </a:rPr>
              <a:t>Теория обучения</a:t>
            </a:r>
          </a:p>
          <a:p>
            <a:pPr eaLnBrk="1" hangingPunct="1"/>
            <a:r>
              <a:rPr lang="ru-RU" smtClean="0">
                <a:solidFill>
                  <a:srgbClr val="FF0066"/>
                </a:solidFill>
              </a:rPr>
              <a:t>Теория дифференциальной ассоциации</a:t>
            </a:r>
          </a:p>
          <a:p>
            <a:pPr eaLnBrk="1" hangingPunct="1"/>
            <a:r>
              <a:rPr lang="ru-RU" smtClean="0">
                <a:solidFill>
                  <a:srgbClr val="FF0066"/>
                </a:solidFill>
              </a:rPr>
              <a:t>Теория социальной связи</a:t>
            </a:r>
          </a:p>
          <a:p>
            <a:pPr eaLnBrk="1" hangingPunct="1"/>
            <a:r>
              <a:rPr lang="ru-RU" smtClean="0">
                <a:solidFill>
                  <a:srgbClr val="FF0066"/>
                </a:solidFill>
              </a:rPr>
              <a:t>Теория интеракции</a:t>
            </a:r>
          </a:p>
          <a:p>
            <a:pPr eaLnBrk="1" hangingPunct="1"/>
            <a:r>
              <a:rPr lang="ru-RU" smtClean="0">
                <a:solidFill>
                  <a:srgbClr val="FF0066"/>
                </a:solidFill>
              </a:rPr>
              <a:t>Теория стигматизации</a:t>
            </a:r>
          </a:p>
          <a:p>
            <a:pPr eaLnBrk="1" hangingPunct="1"/>
            <a:r>
              <a:rPr lang="ru-RU" smtClean="0">
                <a:solidFill>
                  <a:srgbClr val="FF0066"/>
                </a:solidFill>
              </a:rPr>
              <a:t>Виктимологическая теория</a:t>
            </a:r>
          </a:p>
          <a:p>
            <a:pPr eaLnBrk="1" hangingPunct="1"/>
            <a:endParaRPr lang="ru-RU" smtClean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407988" y="1844675"/>
            <a:ext cx="7459662" cy="2409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Тема 3</a:t>
            </a:r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4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Методология и методика </a:t>
            </a:r>
          </a:p>
          <a:p>
            <a:pPr algn="ctr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криминологических исследований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FFCC00"/>
                </a:solidFill>
              </a:rPr>
              <a:t>Вопросы</a:t>
            </a:r>
            <a:br>
              <a:rPr lang="ru-RU" sz="4000" smtClean="0">
                <a:solidFill>
                  <a:srgbClr val="FFCC00"/>
                </a:solidFill>
              </a:rPr>
            </a:br>
            <a:endParaRPr lang="ru-RU" sz="4000" smtClean="0">
              <a:solidFill>
                <a:srgbClr val="FFCC00"/>
              </a:solidFill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49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1. Общенаучные методы.</a:t>
            </a:r>
          </a:p>
          <a:p>
            <a:pPr eaLnBrk="1" hangingPunct="1">
              <a:buFontTx/>
              <a:buNone/>
            </a:pPr>
            <a:r>
              <a:rPr lang="ru-RU" smtClean="0"/>
              <a:t>2. Специальные методы.</a:t>
            </a:r>
          </a:p>
          <a:p>
            <a:pPr eaLnBrk="1" hangingPunct="1">
              <a:buFontTx/>
              <a:buNone/>
            </a:pPr>
            <a:r>
              <a:rPr lang="ru-RU" smtClean="0"/>
              <a:t>3. Программа исследования. </a:t>
            </a: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0066"/>
                </a:solidFill>
              </a:rPr>
              <a:t>Общенаучные методы криминологических исследований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00213"/>
            <a:ext cx="82296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800" smtClean="0">
                <a:solidFill>
                  <a:srgbClr val="00FF99"/>
                </a:solidFill>
              </a:rPr>
              <a:t>Анализ и синтез.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>
                <a:solidFill>
                  <a:srgbClr val="00FF99"/>
                </a:solidFill>
              </a:rPr>
              <a:t>Индукция и дедукция.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>
                <a:solidFill>
                  <a:srgbClr val="00FF99"/>
                </a:solidFill>
              </a:rPr>
              <a:t>Гипотеза, обобщение и абстракция.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>
                <a:solidFill>
                  <a:srgbClr val="00FF99"/>
                </a:solidFill>
              </a:rPr>
              <a:t>Эксперимент, формализация и аналогия.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>
                <a:solidFill>
                  <a:srgbClr val="00FF99"/>
                </a:solidFill>
              </a:rPr>
              <a:t>Восхождение от абстрактного к конкретному.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>
                <a:solidFill>
                  <a:srgbClr val="00FF99"/>
                </a:solidFill>
              </a:rPr>
              <a:t>Системный и исторический подходы.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>
                <a:solidFill>
                  <a:srgbClr val="00FF99"/>
                </a:solidFill>
              </a:rPr>
              <a:t>Системный анализ и моделирование.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>
                <a:solidFill>
                  <a:srgbClr val="00FF99"/>
                </a:solidFill>
              </a:rPr>
              <a:t>Логический, математический, статистический   и другие методы.</a:t>
            </a:r>
            <a:br>
              <a:rPr lang="ru-RU" sz="2800" smtClean="0">
                <a:solidFill>
                  <a:srgbClr val="00FF99"/>
                </a:solidFill>
              </a:rPr>
            </a:br>
            <a:endParaRPr lang="ru-RU" sz="2800" smtClean="0">
              <a:solidFill>
                <a:srgbClr val="00FF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18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18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18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5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FF0066"/>
                </a:solidFill>
              </a:rPr>
              <a:t>Специальные методы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3000" smtClean="0">
                <a:solidFill>
                  <a:srgbClr val="00FF99"/>
                </a:solidFill>
              </a:rPr>
              <a:t>Статистические.</a:t>
            </a:r>
          </a:p>
          <a:p>
            <a:pPr eaLnBrk="1" hangingPunct="1">
              <a:lnSpc>
                <a:spcPct val="90000"/>
              </a:lnSpc>
            </a:pPr>
            <a:r>
              <a:rPr lang="ru-RU" sz="3000" smtClean="0">
                <a:solidFill>
                  <a:srgbClr val="00FF99"/>
                </a:solidFill>
              </a:rPr>
              <a:t>Социологические.</a:t>
            </a:r>
          </a:p>
          <a:p>
            <a:pPr eaLnBrk="1" hangingPunct="1">
              <a:lnSpc>
                <a:spcPct val="90000"/>
              </a:lnSpc>
            </a:pPr>
            <a:r>
              <a:rPr lang="ru-RU" sz="3000" smtClean="0">
                <a:solidFill>
                  <a:srgbClr val="00FF99"/>
                </a:solidFill>
              </a:rPr>
              <a:t>Психологические: наблюдение, эксперимент, тестирование,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000" smtClean="0">
                <a:solidFill>
                  <a:srgbClr val="00FF99"/>
                </a:solidFill>
              </a:rPr>
              <a:t>   контент-анализ, тренинг, психодиагностика, психоанализ, моделирование</a:t>
            </a:r>
          </a:p>
          <a:p>
            <a:pPr eaLnBrk="1" hangingPunct="1">
              <a:lnSpc>
                <a:spcPct val="90000"/>
              </a:lnSpc>
            </a:pPr>
            <a:endParaRPr lang="ru-RU" sz="3000" smtClean="0">
              <a:solidFill>
                <a:srgbClr val="00FF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300" smtClean="0">
                <a:solidFill>
                  <a:srgbClr val="FF0000"/>
                </a:solidFill>
              </a:rPr>
              <a:t>Статистические методы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3000" smtClean="0">
                <a:solidFill>
                  <a:srgbClr val="00FF99"/>
                </a:solidFill>
              </a:rPr>
              <a:t>наблюдение, </a:t>
            </a:r>
          </a:p>
          <a:p>
            <a:pPr eaLnBrk="1" hangingPunct="1"/>
            <a:r>
              <a:rPr lang="ru-RU" sz="3000" smtClean="0">
                <a:solidFill>
                  <a:srgbClr val="00FF99"/>
                </a:solidFill>
              </a:rPr>
              <a:t>группировка, </a:t>
            </a:r>
          </a:p>
          <a:p>
            <a:pPr eaLnBrk="1" hangingPunct="1"/>
            <a:r>
              <a:rPr lang="ru-RU" sz="3000" smtClean="0">
                <a:solidFill>
                  <a:srgbClr val="00FF99"/>
                </a:solidFill>
              </a:rPr>
              <a:t>таблицы, </a:t>
            </a:r>
          </a:p>
          <a:p>
            <a:pPr eaLnBrk="1" hangingPunct="1"/>
            <a:r>
              <a:rPr lang="ru-RU" sz="3000" smtClean="0">
                <a:solidFill>
                  <a:srgbClr val="00FF99"/>
                </a:solidFill>
              </a:rPr>
              <a:t>анализ, </a:t>
            </a:r>
          </a:p>
          <a:p>
            <a:pPr eaLnBrk="1" hangingPunct="1"/>
            <a:r>
              <a:rPr lang="ru-RU" sz="3000" smtClean="0">
                <a:solidFill>
                  <a:srgbClr val="00FF99"/>
                </a:solidFill>
              </a:rPr>
              <a:t>обобщение,</a:t>
            </a:r>
          </a:p>
          <a:p>
            <a:pPr eaLnBrk="1" hangingPunct="1"/>
            <a:r>
              <a:rPr lang="ru-RU" sz="3000" smtClean="0">
                <a:solidFill>
                  <a:srgbClr val="00FF99"/>
                </a:solidFill>
              </a:rPr>
              <a:t> понятие.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300" smtClean="0">
                <a:solidFill>
                  <a:srgbClr val="FF0000"/>
                </a:solidFill>
              </a:rPr>
              <a:t>Социологические методы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z="3000" smtClean="0">
              <a:solidFill>
                <a:srgbClr val="00FF99"/>
              </a:solidFill>
            </a:endParaRPr>
          </a:p>
          <a:p>
            <a:pPr eaLnBrk="1" hangingPunct="1"/>
            <a:r>
              <a:rPr lang="ru-RU" sz="3000" smtClean="0">
                <a:solidFill>
                  <a:srgbClr val="00FF99"/>
                </a:solidFill>
              </a:rPr>
              <a:t>анкетирование, </a:t>
            </a:r>
          </a:p>
          <a:p>
            <a:pPr eaLnBrk="1" hangingPunct="1"/>
            <a:r>
              <a:rPr lang="ru-RU" sz="3000" smtClean="0">
                <a:solidFill>
                  <a:srgbClr val="00FF99"/>
                </a:solidFill>
              </a:rPr>
              <a:t>интервьюирование, </a:t>
            </a:r>
          </a:p>
          <a:p>
            <a:pPr eaLnBrk="1" hangingPunct="1"/>
            <a:r>
              <a:rPr lang="ru-RU" sz="3000" smtClean="0">
                <a:solidFill>
                  <a:srgbClr val="00FF99"/>
                </a:solidFill>
              </a:rPr>
              <a:t>опрос экспертов.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300" smtClean="0">
                <a:solidFill>
                  <a:srgbClr val="FF0000"/>
                </a:solidFill>
              </a:rPr>
              <a:t>Психологические методы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3000" smtClean="0">
                <a:solidFill>
                  <a:srgbClr val="00FF99"/>
                </a:solidFill>
              </a:rPr>
              <a:t>наблюдение, </a:t>
            </a:r>
          </a:p>
          <a:p>
            <a:pPr eaLnBrk="1" hangingPunct="1"/>
            <a:r>
              <a:rPr lang="ru-RU" sz="3000" smtClean="0">
                <a:solidFill>
                  <a:srgbClr val="00FF99"/>
                </a:solidFill>
              </a:rPr>
              <a:t>эксперимент,</a:t>
            </a:r>
          </a:p>
          <a:p>
            <a:pPr eaLnBrk="1" hangingPunct="1"/>
            <a:r>
              <a:rPr lang="ru-RU" sz="3000" smtClean="0">
                <a:solidFill>
                  <a:srgbClr val="00FF99"/>
                </a:solidFill>
              </a:rPr>
              <a:t>тестирование, </a:t>
            </a:r>
          </a:p>
          <a:p>
            <a:pPr eaLnBrk="1" hangingPunct="1"/>
            <a:r>
              <a:rPr lang="ru-RU" sz="3000" smtClean="0">
                <a:solidFill>
                  <a:srgbClr val="00FF99"/>
                </a:solidFill>
              </a:rPr>
              <a:t>контент-анализ, </a:t>
            </a:r>
          </a:p>
          <a:p>
            <a:pPr eaLnBrk="1" hangingPunct="1"/>
            <a:r>
              <a:rPr lang="ru-RU" sz="3000" smtClean="0">
                <a:solidFill>
                  <a:srgbClr val="00FF99"/>
                </a:solidFill>
              </a:rPr>
              <a:t>тренинг, </a:t>
            </a:r>
          </a:p>
          <a:p>
            <a:pPr eaLnBrk="1" hangingPunct="1"/>
            <a:r>
              <a:rPr lang="ru-RU" sz="3000" smtClean="0">
                <a:solidFill>
                  <a:srgbClr val="00FF99"/>
                </a:solidFill>
              </a:rPr>
              <a:t>психодиагностика, </a:t>
            </a:r>
          </a:p>
          <a:p>
            <a:pPr eaLnBrk="1" hangingPunct="1"/>
            <a:r>
              <a:rPr lang="ru-RU" sz="3000" smtClean="0">
                <a:solidFill>
                  <a:srgbClr val="00FF99"/>
                </a:solidFill>
              </a:rPr>
              <a:t>психоанализ, </a:t>
            </a:r>
          </a:p>
          <a:p>
            <a:pPr eaLnBrk="1" hangingPunct="1"/>
            <a:r>
              <a:rPr lang="ru-RU" sz="3000" smtClean="0">
                <a:solidFill>
                  <a:srgbClr val="00FF99"/>
                </a:solidFill>
              </a:rPr>
              <a:t>моделирование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8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00FFFF"/>
                </a:solidFill>
              </a:rPr>
              <a:t>СХЕМА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0" y="1412875"/>
          <a:ext cx="82296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66"/>
          </a:solidFill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CC00"/>
                </a:solidFill>
              </a:rPr>
              <a:t>Вопросы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smtClean="0"/>
          </a:p>
          <a:p>
            <a:pPr algn="ctr" eaLnBrk="1" hangingPunct="1">
              <a:buFontTx/>
              <a:buNone/>
            </a:pPr>
            <a:r>
              <a:rPr lang="ru-RU" smtClean="0"/>
              <a:t>1. Понятие, предмет и метод.</a:t>
            </a:r>
          </a:p>
          <a:p>
            <a:pPr eaLnBrk="1" hangingPunct="1">
              <a:buFontTx/>
              <a:buNone/>
            </a:pPr>
            <a:r>
              <a:rPr lang="ru-RU" smtClean="0"/>
              <a:t>           2. Составные части.</a:t>
            </a:r>
          </a:p>
          <a:p>
            <a:pPr eaLnBrk="1" hangingPunct="1">
              <a:buFontTx/>
              <a:buNone/>
            </a:pPr>
            <a:r>
              <a:rPr lang="ru-RU" smtClean="0"/>
              <a:t>           3.</a:t>
            </a:r>
            <a:r>
              <a:rPr lang="ru-RU" sz="2400" smtClean="0"/>
              <a:t> </a:t>
            </a:r>
            <a:r>
              <a:rPr lang="ru-RU" smtClean="0"/>
              <a:t>Система криминологии.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CC00FF"/>
                </a:solidFill>
              </a:rPr>
              <a:t>НАБЛЮДЕНИЕ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442913" y="1600200"/>
          <a:ext cx="8208962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CC00FF"/>
                </a:solidFill>
              </a:rPr>
              <a:t>ОПРОС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468313" y="1125538"/>
          <a:ext cx="8208962" cy="497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00FF"/>
                </a:solidFill>
              </a:rPr>
              <a:t>АНАЛИЗ ДОКУМЕНТОВ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468313" y="1052513"/>
          <a:ext cx="8208962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00FF"/>
                </a:solidFill>
              </a:rPr>
              <a:t>ЭКСПЕРИМЕНТ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431800" y="1571625"/>
          <a:ext cx="8208963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323850" y="836613"/>
            <a:ext cx="8229600" cy="4495800"/>
          </a:xfrm>
          <a:solidFill>
            <a:schemeClr val="tx1"/>
          </a:solidFill>
        </p:spPr>
        <p:txBody>
          <a:bodyPr/>
          <a:lstStyle/>
          <a:p>
            <a:pPr algn="ctr" eaLnBrk="1" hangingPunct="1"/>
            <a:r>
              <a:rPr lang="ru-RU" sz="2800" i="1" smtClean="0">
                <a:solidFill>
                  <a:srgbClr val="CCFF33"/>
                </a:solidFill>
              </a:rPr>
              <a:t>     </a:t>
            </a:r>
            <a:r>
              <a:rPr lang="ru-RU" b="1" i="1" smtClean="0">
                <a:solidFill>
                  <a:srgbClr val="CC0066"/>
                </a:solidFill>
              </a:rPr>
              <a:t>Рабочая программа</a:t>
            </a:r>
            <a:r>
              <a:rPr lang="ru-RU" b="1" smtClean="0">
                <a:solidFill>
                  <a:srgbClr val="CC0066"/>
                </a:solidFill>
              </a:rPr>
              <a:t> </a:t>
            </a:r>
            <a:r>
              <a:rPr lang="ru-RU" b="1" i="1" smtClean="0">
                <a:solidFill>
                  <a:srgbClr val="CC0066"/>
                </a:solidFill>
              </a:rPr>
              <a:t>научного исследования</a:t>
            </a:r>
            <a:r>
              <a:rPr lang="ru-RU" sz="2800" smtClean="0">
                <a:solidFill>
                  <a:srgbClr val="CC0066"/>
                </a:solidFill>
              </a:rPr>
              <a:t> </a:t>
            </a:r>
          </a:p>
          <a:p>
            <a:pPr eaLnBrk="1" hangingPunct="1"/>
            <a:endParaRPr lang="ru-RU" sz="2800" smtClean="0">
              <a:solidFill>
                <a:srgbClr val="CC0066"/>
              </a:solidFill>
            </a:endParaRPr>
          </a:p>
          <a:p>
            <a:pPr eaLnBrk="1" hangingPunct="1"/>
            <a:r>
              <a:rPr lang="ru-RU" sz="2800" smtClean="0">
                <a:solidFill>
                  <a:srgbClr val="CC0066"/>
                </a:solidFill>
              </a:rPr>
              <a:t>  -  </a:t>
            </a:r>
            <a:r>
              <a:rPr lang="ru-RU" sz="2800" smtClean="0">
                <a:solidFill>
                  <a:srgbClr val="00CC00"/>
                </a:solidFill>
              </a:rPr>
              <a:t>это научный документ исследователя, в котором определяются цель и задачи исследования, объем и методика его проведения, порядок обработки информации, реализация итогов исследования.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0000"/>
                </a:solidFill>
              </a:rPr>
              <a:t>Этапы исследования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00CC00"/>
                </a:solidFill>
              </a:rPr>
              <a:t>подготовительный </a:t>
            </a:r>
          </a:p>
          <a:p>
            <a:pPr eaLnBrk="1" hangingPunct="1"/>
            <a:r>
              <a:rPr lang="ru-RU" smtClean="0">
                <a:solidFill>
                  <a:srgbClr val="00CC00"/>
                </a:solidFill>
              </a:rPr>
              <a:t>пилотажное исследование </a:t>
            </a:r>
          </a:p>
          <a:p>
            <a:pPr eaLnBrk="1" hangingPunct="1"/>
            <a:r>
              <a:rPr lang="ru-RU" smtClean="0">
                <a:solidFill>
                  <a:srgbClr val="00CC00"/>
                </a:solidFill>
              </a:rPr>
              <a:t>сбор эмпирического материала и его обработка </a:t>
            </a:r>
          </a:p>
          <a:p>
            <a:pPr eaLnBrk="1" hangingPunct="1"/>
            <a:r>
              <a:rPr lang="ru-RU" smtClean="0">
                <a:solidFill>
                  <a:srgbClr val="00CC00"/>
                </a:solidFill>
              </a:rPr>
              <a:t>анализ результатов</a:t>
            </a:r>
          </a:p>
          <a:p>
            <a:pPr eaLnBrk="1" hangingPunct="1"/>
            <a:r>
              <a:rPr lang="ru-RU" smtClean="0">
                <a:solidFill>
                  <a:srgbClr val="00CC00"/>
                </a:solidFill>
              </a:rPr>
              <a:t> подготовка выходных документов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00FF"/>
                </a:solidFill>
              </a:rPr>
              <a:t>СХЕМА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395288" y="981075"/>
          <a:ext cx="8208962" cy="4781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00FF"/>
                </a:solidFill>
              </a:rPr>
              <a:t>СХЕМА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395288" y="981075"/>
          <a:ext cx="8208962" cy="4781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2" name="Rectangle 4"/>
          <p:cNvSpPr>
            <a:spLocks noChangeArrowheads="1"/>
          </p:cNvSpPr>
          <p:nvPr/>
        </p:nvSpPr>
        <p:spPr bwMode="auto">
          <a:xfrm>
            <a:off x="1979613" y="1557338"/>
            <a:ext cx="5092700" cy="2590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Тема 4</a:t>
            </a: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КРИМИНОЛОГИЧЕСКОЕ </a:t>
            </a:r>
          </a:p>
          <a:p>
            <a:pPr algn="ctr">
              <a:defRPr/>
            </a:pP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ПРОГНОЗИРОВАНИЕ</a:t>
            </a:r>
            <a:r>
              <a:rPr lang="ru-RU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br>
              <a:rPr lang="ru-RU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FFCC00"/>
                </a:solidFill>
              </a:rPr>
              <a:t>Вопросы</a:t>
            </a:r>
            <a:br>
              <a:rPr lang="ru-RU" sz="4000" smtClean="0">
                <a:solidFill>
                  <a:srgbClr val="FFCC00"/>
                </a:solidFill>
              </a:rPr>
            </a:br>
            <a:endParaRPr lang="ru-RU" sz="4000" smtClean="0">
              <a:solidFill>
                <a:srgbClr val="FFCC00"/>
              </a:solidFill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Криминологический прогноз</a:t>
            </a:r>
          </a:p>
          <a:p>
            <a:pPr marL="609600" indent="-609600" eaLnBrk="1" hangingPunct="1">
              <a:buFontTx/>
              <a:buNone/>
            </a:pPr>
            <a:r>
              <a:rPr lang="ru-RU" smtClean="0"/>
              <a:t>     и его виды.</a:t>
            </a:r>
          </a:p>
          <a:p>
            <a:pPr marL="609600" indent="-609600" eaLnBrk="1" hangingPunct="1">
              <a:buFontTx/>
              <a:buNone/>
            </a:pPr>
            <a:r>
              <a:rPr lang="ru-RU" smtClean="0"/>
              <a:t>2. Программа криминологического исследования и его элементы.</a:t>
            </a:r>
          </a:p>
          <a:p>
            <a:pPr marL="609600" indent="-609600" eaLnBrk="1" hangingPunct="1"/>
            <a:endParaRPr lang="ru-RU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49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solidFill>
                  <a:srgbClr val="FFCC00"/>
                </a:solidFill>
              </a:rPr>
              <a:t>        </a:t>
            </a:r>
            <a:r>
              <a:rPr lang="ru-RU" sz="3600" smtClean="0">
                <a:solidFill>
                  <a:srgbClr val="FFCC00"/>
                </a:solidFill>
              </a:rPr>
              <a:t>Криминология </a:t>
            </a:r>
            <a:r>
              <a:rPr lang="ru-RU" smtClean="0">
                <a:solidFill>
                  <a:srgbClr val="FFCC00"/>
                </a:solidFill>
              </a:rPr>
              <a:t>– это социально-правовая наука, которая изучает преступность, личность преступника, причины и условия преступности, методы и средства ее предупреждения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smtClean="0">
                <a:solidFill>
                  <a:srgbClr val="FF0000"/>
                </a:solidFill>
                <a:effectLst/>
              </a:rPr>
              <a:t>КРИМИНОЛОГИЧЕСКИЙ ПРОГНОЗ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это научно обоснованное вероятностное суждение (предвидение) о будущем состоянии преступности, поведении преступника, тенденциях их изменений, причинах этих изменений.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2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CC6600"/>
                </a:solidFill>
              </a:rPr>
              <a:t>ЦЕЛЬ</a:t>
            </a:r>
          </a:p>
        </p:txBody>
      </p:sp>
      <p:sp>
        <p:nvSpPr>
          <p:cNvPr id="78851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Установление наиболее общих показателей преступности, характеризующих ее развитие (изменение), выявление тенденций, закономерностей и способов их изменения в нужном направлении.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CC6600"/>
                </a:solidFill>
              </a:rPr>
              <a:t>ЗАДАЧИ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Получение информации о будущем состоянии преступности и детерминирующих ее факторах, ее обработка и анализ, а также разработка рекомендаций по улучшению их будущего состояния.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CC6600"/>
                </a:solidFill>
              </a:rPr>
              <a:t>ВИДЫ</a:t>
            </a:r>
          </a:p>
        </p:txBody>
      </p:sp>
      <p:sp>
        <p:nvSpPr>
          <p:cNvPr id="366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ru-RU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 продолжительности периода   </a:t>
            </a:r>
          </a:p>
          <a:p>
            <a:pPr eaLnBrk="1" hangingPunct="1">
              <a:buFontTx/>
              <a:buNone/>
              <a:defRPr/>
            </a:pPr>
            <a:r>
              <a:rPr lang="ru-RU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упреждения;</a:t>
            </a:r>
          </a:p>
          <a:p>
            <a:pPr eaLnBrk="1" hangingPunct="1">
              <a:buFontTx/>
              <a:buNone/>
              <a:defRPr/>
            </a:pPr>
            <a:r>
              <a:rPr lang="ru-RU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по объекту  прогнозирования;</a:t>
            </a:r>
          </a:p>
          <a:p>
            <a:pPr eaLnBrk="1" hangingPunct="1">
              <a:buFontTx/>
              <a:buNone/>
              <a:defRPr/>
            </a:pPr>
            <a:r>
              <a:rPr lang="ru-RU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по предмету прогнозирования.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endParaRPr lang="ru-RU" smtClean="0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endParaRPr lang="ru-RU" smtClean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0066"/>
                </a:solidFill>
              </a:rPr>
              <a:t>по продолжительности </a:t>
            </a:r>
            <a:br>
              <a:rPr lang="ru-RU" sz="3600" smtClean="0">
                <a:solidFill>
                  <a:srgbClr val="FF0066"/>
                </a:solidFill>
              </a:rPr>
            </a:br>
            <a:r>
              <a:rPr lang="ru-RU" sz="3600" smtClean="0">
                <a:solidFill>
                  <a:srgbClr val="FF0066"/>
                </a:solidFill>
              </a:rPr>
              <a:t>периода упреждения</a:t>
            </a:r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229600" cy="4495800"/>
          </a:xfrm>
        </p:spPr>
        <p:txBody>
          <a:bodyPr/>
          <a:lstStyle/>
          <a:p>
            <a:pPr eaLnBrk="1" hangingPunct="1">
              <a:defRPr/>
            </a:pPr>
            <a:endParaRPr lang="ru-RU" smtClean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оперативный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краткосрочный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среднесрочный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долгосрочный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дальнесрочный</a:t>
            </a:r>
          </a:p>
          <a:p>
            <a:pPr eaLnBrk="1" hangingPunct="1">
              <a:defRPr/>
            </a:pPr>
            <a:endParaRPr lang="ru-RU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endParaRPr lang="ru-RU" smtClean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endParaRPr lang="ru-RU" smtClean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endParaRPr lang="ru-RU" smtClean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0066"/>
                </a:solidFill>
              </a:rPr>
              <a:t>по объекту  прогнозирования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endParaRPr lang="ru-RU" smtClean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преступности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личности преступника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факторов преступности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последствий преступности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мер борьбы с преступностью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0066"/>
                </a:solidFill>
              </a:rPr>
              <a:t>по</a:t>
            </a:r>
            <a:r>
              <a:rPr lang="ru-RU" smtClean="0">
                <a:solidFill>
                  <a:srgbClr val="FF0066"/>
                </a:solidFill>
              </a:rPr>
              <a:t> </a:t>
            </a:r>
            <a:r>
              <a:rPr lang="ru-RU" sz="3600" smtClean="0">
                <a:solidFill>
                  <a:srgbClr val="FF0066"/>
                </a:solidFill>
              </a:rPr>
              <a:t>предмету прогнозирования</a:t>
            </a:r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поисковый (состояния объекта)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нормативный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smtClean="0">
                <a:solidFill>
                  <a:srgbClr val="CC00FF"/>
                </a:solidFill>
              </a:rPr>
              <a:t>СХЕМА ПРОГНОЗИРОВАНИЯ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731838" y="476250"/>
          <a:ext cx="8412162" cy="5443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400" b="1" smtClean="0">
                <a:solidFill>
                  <a:srgbClr val="FF0000"/>
                </a:solidFill>
              </a:rPr>
              <a:t>КРИМИНОЛОГИЧЕСКОЕ ПРОГРАММИРОВАНИЕ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800" smtClean="0"/>
              <a:t>это деятельность по выработке целей, задач и направлений воздействия на преступность и ее детерминанты, по определению путей и средств их достижения,  а также нормативному, информационному, организационному, методическому и ресурсному обеспечению такой деятельности на определенный период времени. </a:t>
            </a:r>
          </a:p>
          <a:p>
            <a:pPr eaLnBrk="1" hangingPunct="1"/>
            <a:endParaRPr lang="ru-RU" sz="2800" smtClean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205038"/>
            <a:ext cx="8229600" cy="1736725"/>
          </a:xfrm>
        </p:spPr>
        <p:txBody>
          <a:bodyPr/>
          <a:lstStyle/>
          <a:p>
            <a:pPr eaLnBrk="1" hangingPunct="1">
              <a:defRPr/>
            </a:pPr>
            <a:r>
              <a:rPr lang="ru-RU" sz="4400" smtClean="0">
                <a:solidFill>
                  <a:srgbClr val="FF0066"/>
                </a:solidFill>
              </a:rPr>
              <a:t>Структура программы</a:t>
            </a:r>
            <a:r>
              <a:rPr lang="ru-RU" smtClean="0">
                <a:solidFill>
                  <a:srgbClr val="FF0066"/>
                </a:solidFill>
              </a:rPr>
              <a:t/>
            </a:r>
            <a:br>
              <a:rPr lang="ru-RU" smtClean="0">
                <a:solidFill>
                  <a:srgbClr val="FF0066"/>
                </a:solidFill>
              </a:rPr>
            </a:br>
            <a:r>
              <a:rPr lang="ru-RU" sz="4400" smtClean="0">
                <a:solidFill>
                  <a:srgbClr val="FF0066"/>
                </a:solidFill>
              </a:rPr>
              <a:t>борьбы с преступностью</a:t>
            </a:r>
          </a:p>
        </p:txBody>
      </p:sp>
      <p:sp>
        <p:nvSpPr>
          <p:cNvPr id="37785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ClrTx/>
              <a:defRPr/>
            </a:pPr>
            <a:r>
              <a:rPr lang="ru-RU" smtClean="0">
                <a:solidFill>
                  <a:srgbClr val="FF0066"/>
                </a:solidFill>
              </a:rPr>
              <a:t> </a:t>
            </a:r>
            <a:endParaRPr lang="ru-RU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33CC"/>
                </a:solidFill>
              </a:rPr>
              <a:t>Составные части предмета</a:t>
            </a:r>
            <a:br>
              <a:rPr lang="ru-RU" smtClean="0">
                <a:solidFill>
                  <a:srgbClr val="FF33CC"/>
                </a:solidFill>
              </a:rPr>
            </a:br>
            <a:r>
              <a:rPr lang="ru-RU" smtClean="0">
                <a:solidFill>
                  <a:srgbClr val="FF33CC"/>
                </a:solidFill>
              </a:rPr>
              <a:t>криминологии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Преступность</a:t>
            </a:r>
          </a:p>
          <a:p>
            <a:pPr eaLnBrk="1" hangingPunct="1"/>
            <a:r>
              <a:rPr lang="ru-RU" smtClean="0"/>
              <a:t>Причины преступности</a:t>
            </a:r>
          </a:p>
          <a:p>
            <a:pPr eaLnBrk="1" hangingPunct="1"/>
            <a:r>
              <a:rPr lang="ru-RU" smtClean="0"/>
              <a:t>Личность преступника </a:t>
            </a:r>
          </a:p>
          <a:p>
            <a:pPr eaLnBrk="1" hangingPunct="1"/>
            <a:r>
              <a:rPr lang="ru-RU" smtClean="0"/>
              <a:t>Предупреждение преступности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22" name="Rectangle 18"/>
          <p:cNvSpPr>
            <a:spLocks noGrp="1" noChangeArrowheads="1"/>
          </p:cNvSpPr>
          <p:nvPr>
            <p:ph type="body" idx="4294967295"/>
          </p:nvPr>
        </p:nvSpPr>
        <p:spPr>
          <a:xfrm>
            <a:off x="0" y="476250"/>
            <a:ext cx="82296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smtClean="0"/>
              <a:t>- концепция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- организационно-правовое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- обеспечение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- кадровое обеспечение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- система борьбы с отдельными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  видами преступности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- правовое информирование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  населения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- финансирование программы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- сроки реализации программы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80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280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2800" smtClean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2800" smtClean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2800" smtClean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800" smtClean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800" smtClean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2800" smtClean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2800" smtClean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800" smtClean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800" smtClean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800" smtClean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800" smtClean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800" smtClean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400" smtClean="0">
                <a:solidFill>
                  <a:srgbClr val="CC00FF"/>
                </a:solidFill>
              </a:rPr>
              <a:t>СХЕМА  ПРОГРАММИРОВАНИЯ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611188" y="1217613"/>
          <a:ext cx="8208962" cy="3722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49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/>
              <a:t>.</a:t>
            </a:r>
          </a:p>
          <a:p>
            <a:pPr eaLnBrk="1" hangingPunct="1">
              <a:buFontTx/>
              <a:buNone/>
            </a:pPr>
            <a:endParaRPr lang="ru-RU" sz="2800" smtClean="0"/>
          </a:p>
        </p:txBody>
      </p:sp>
      <p:sp>
        <p:nvSpPr>
          <p:cNvPr id="131077" name="Rectangle 5"/>
          <p:cNvSpPr>
            <a:spLocks noChangeArrowheads="1"/>
          </p:cNvSpPr>
          <p:nvPr/>
        </p:nvSpPr>
        <p:spPr bwMode="auto">
          <a:xfrm>
            <a:off x="1362075" y="1341438"/>
            <a:ext cx="5245100" cy="27733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Тема 5</a:t>
            </a:r>
            <a:br>
              <a:rPr lang="ru-RU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2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ru-RU" sz="3200">
                <a:effectLst/>
              </a:rPr>
              <a:t>ПРЕСТУПНОСТЬ </a:t>
            </a:r>
          </a:p>
          <a:p>
            <a:pPr algn="ctr">
              <a:defRPr/>
            </a:pPr>
            <a:r>
              <a:rPr lang="ru-RU" sz="3200">
                <a:effectLst/>
              </a:rPr>
              <a:t>И ЕЕ  ХАРАКТЕРИСТИКА</a:t>
            </a:r>
            <a:r>
              <a:rPr lang="ru-RU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4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CC00"/>
                </a:solidFill>
              </a:rPr>
              <a:t>Вопросы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1. Понятие преступности и ее признаки.</a:t>
            </a:r>
          </a:p>
          <a:p>
            <a:pPr eaLnBrk="1" hangingPunct="1">
              <a:buFontTx/>
              <a:buNone/>
            </a:pPr>
            <a:r>
              <a:rPr lang="ru-RU" smtClean="0"/>
              <a:t>2. Основные показатели преступности:</a:t>
            </a:r>
          </a:p>
          <a:p>
            <a:pPr eaLnBrk="1" hangingPunct="1">
              <a:buFontTx/>
              <a:buNone/>
            </a:pPr>
            <a:r>
              <a:rPr lang="ru-RU" smtClean="0"/>
              <a:t>    а) состояние,</a:t>
            </a:r>
          </a:p>
          <a:p>
            <a:pPr eaLnBrk="1" hangingPunct="1">
              <a:buFontTx/>
              <a:buNone/>
            </a:pPr>
            <a:r>
              <a:rPr lang="ru-RU" smtClean="0"/>
              <a:t>    б) уровень, </a:t>
            </a:r>
          </a:p>
          <a:p>
            <a:pPr eaLnBrk="1" hangingPunct="1">
              <a:buFontTx/>
              <a:buNone/>
            </a:pPr>
            <a:r>
              <a:rPr lang="ru-RU" smtClean="0"/>
              <a:t>    в) структура,</a:t>
            </a:r>
          </a:p>
          <a:p>
            <a:pPr eaLnBrk="1" hangingPunct="1">
              <a:buFontTx/>
              <a:buNone/>
            </a:pPr>
            <a:r>
              <a:rPr lang="ru-RU" smtClean="0"/>
              <a:t>    г) динамика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908050"/>
            <a:ext cx="8229600" cy="4495800"/>
          </a:xfrm>
        </p:spPr>
        <p:txBody>
          <a:bodyPr/>
          <a:lstStyle/>
          <a:p>
            <a:pPr eaLnBrk="1" hangingPunct="1"/>
            <a:r>
              <a:rPr lang="ru-RU" i="1" smtClean="0">
                <a:solidFill>
                  <a:srgbClr val="FFCC00"/>
                </a:solidFill>
              </a:rPr>
              <a:t>Преступность </a:t>
            </a:r>
            <a:r>
              <a:rPr lang="ru-RU" smtClean="0">
                <a:solidFill>
                  <a:srgbClr val="FFCC00"/>
                </a:solidFill>
              </a:rPr>
              <a:t>- это  социально-правовое исторически изменчивое массовое явление,  складывающееся из всей совокупности совершаемых в тот или иной период в государстве (регионе, мире) преступлений,  имеющих количественные (состояние, динамика) и качественные (структура и характер преступности) показатели</a:t>
            </a:r>
            <a:r>
              <a:rPr lang="ru-RU" i="1" smtClean="0">
                <a:solidFill>
                  <a:srgbClr val="FFCC00"/>
                </a:solidFill>
              </a:rPr>
              <a:t>.</a:t>
            </a:r>
            <a:r>
              <a:rPr lang="ru-RU" smtClean="0">
                <a:solidFill>
                  <a:srgbClr val="FFCC00"/>
                </a:solidFill>
              </a:rPr>
              <a:t> </a:t>
            </a:r>
          </a:p>
          <a:p>
            <a:pPr eaLnBrk="1" hangingPunct="1"/>
            <a:endParaRPr lang="ru-RU" smtClean="0">
              <a:solidFill>
                <a:srgbClr val="FFCC00"/>
              </a:solidFill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0000"/>
                </a:solidFill>
              </a:rPr>
              <a:t>ПРИЗНАКИ ПРЕСТУПНОСТИ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социальное явление;</a:t>
            </a:r>
          </a:p>
          <a:p>
            <a:pPr eaLnBrk="1" hangingPunct="1"/>
            <a:r>
              <a:rPr lang="ru-RU" smtClean="0"/>
              <a:t>исторически изменчивое явление;</a:t>
            </a:r>
          </a:p>
          <a:p>
            <a:pPr eaLnBrk="1" hangingPunct="1"/>
            <a:r>
              <a:rPr lang="ru-RU" smtClean="0"/>
              <a:t>уголовно-правовое явление;</a:t>
            </a:r>
          </a:p>
          <a:p>
            <a:pPr eaLnBrk="1" hangingPunct="1"/>
            <a:r>
              <a:rPr lang="ru-RU" smtClean="0"/>
              <a:t>системное явление.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4"/>
          <p:cNvSpPr>
            <a:spLocks noChangeArrowheads="1"/>
          </p:cNvSpPr>
          <p:nvPr/>
        </p:nvSpPr>
        <p:spPr bwMode="auto">
          <a:xfrm>
            <a:off x="250825" y="2349500"/>
            <a:ext cx="7970838" cy="131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>
                <a:solidFill>
                  <a:srgbClr val="FFCC00"/>
                </a:solidFill>
                <a:effectLst/>
              </a:rPr>
              <a:t>Это продукт общественного развития </a:t>
            </a:r>
          </a:p>
        </p:txBody>
      </p:sp>
      <p:sp>
        <p:nvSpPr>
          <p:cNvPr id="9523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>
                <a:solidFill>
                  <a:srgbClr val="FF0000"/>
                </a:solidFill>
                <a:effectLst/>
              </a:rPr>
              <a:t>Преступность как социальное явление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5"/>
          <p:cNvSpPr>
            <a:spLocks noChangeArrowheads="1"/>
          </p:cNvSpPr>
          <p:nvPr/>
        </p:nvSpPr>
        <p:spPr bwMode="auto">
          <a:xfrm>
            <a:off x="827088" y="2205038"/>
            <a:ext cx="7334250" cy="2289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>
                <a:solidFill>
                  <a:srgbClr val="FFCC00"/>
                </a:solidFill>
                <a:effectLst/>
              </a:rPr>
              <a:t>Преступность неодинакова в разные исторические эпохи</a:t>
            </a:r>
          </a:p>
          <a:p>
            <a:pPr algn="ctr"/>
            <a:r>
              <a:rPr lang="ru-RU" sz="3600">
                <a:solidFill>
                  <a:srgbClr val="FFCC00"/>
                </a:solidFill>
                <a:effectLst/>
              </a:rPr>
              <a:t>и социально-экономических формациях</a:t>
            </a:r>
          </a:p>
        </p:txBody>
      </p:sp>
      <p:sp>
        <p:nvSpPr>
          <p:cNvPr id="96259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0000"/>
                </a:solidFill>
                <a:effectLst/>
              </a:rPr>
              <a:t>исторически изменчивое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0000"/>
                </a:solidFill>
              </a:rPr>
              <a:t>Как уголовно-правовое явление</a:t>
            </a:r>
          </a:p>
        </p:txBody>
      </p:sp>
      <p:sp>
        <p:nvSpPr>
          <p:cNvPr id="97283" name="Rectangle 5"/>
          <p:cNvSpPr>
            <a:spLocks noChangeArrowheads="1"/>
          </p:cNvSpPr>
          <p:nvPr/>
        </p:nvSpPr>
        <p:spPr bwMode="auto">
          <a:xfrm>
            <a:off x="1258888" y="2420938"/>
            <a:ext cx="6835775" cy="15541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>
                <a:solidFill>
                  <a:srgbClr val="FFCC00"/>
                </a:solidFill>
                <a:effectLst/>
              </a:rPr>
              <a:t>Понятие преступности базируется </a:t>
            </a:r>
          </a:p>
          <a:p>
            <a:pPr algn="ctr"/>
            <a:r>
              <a:rPr lang="ru-RU" sz="3200">
                <a:solidFill>
                  <a:srgbClr val="FFCC00"/>
                </a:solidFill>
                <a:effectLst/>
              </a:rPr>
              <a:t>на понятии преступления, которое </a:t>
            </a:r>
          </a:p>
          <a:p>
            <a:pPr algn="ctr"/>
            <a:r>
              <a:rPr lang="ru-RU" sz="3200">
                <a:solidFill>
                  <a:srgbClr val="FFCC00"/>
                </a:solidFill>
                <a:effectLst/>
              </a:rPr>
              <a:t>дается уголовным правом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0000"/>
                </a:solidFill>
              </a:rPr>
              <a:t>Преступность - системное явление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636838"/>
            <a:ext cx="8229600" cy="449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>
                <a:solidFill>
                  <a:srgbClr val="FFCC00"/>
                </a:solidFill>
              </a:rPr>
              <a:t>Означает устойчивые взаимозависимости</a:t>
            </a:r>
          </a:p>
          <a:p>
            <a:pPr algn="ctr" eaLnBrk="1" hangingPunct="1">
              <a:buFontTx/>
              <a:buNone/>
            </a:pPr>
            <a:r>
              <a:rPr lang="ru-RU" smtClean="0">
                <a:solidFill>
                  <a:srgbClr val="FFCC00"/>
                </a:solidFill>
              </a:rPr>
              <a:t>и взаимодействия между преступлениями и внешними социальными явлениями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0066"/>
                </a:solidFill>
              </a:rPr>
              <a:t>Предмет криминологии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611188" y="1557338"/>
          <a:ext cx="8208962" cy="37290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Схема 2"/>
          <p:cNvGraphicFramePr/>
          <p:nvPr/>
        </p:nvGraphicFramePr>
        <p:xfrm>
          <a:off x="0" y="1557338"/>
          <a:ext cx="8478838" cy="3743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0066"/>
                </a:solidFill>
              </a:rPr>
              <a:t>Признаки преступности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431800" y="1571625"/>
          <a:ext cx="8208963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0000"/>
                </a:solidFill>
              </a:rPr>
              <a:t>Показатели преступности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состояние, </a:t>
            </a:r>
          </a:p>
          <a:p>
            <a:pPr algn="ctr" eaLnBrk="1" hangingPunct="1">
              <a:buFontTx/>
              <a:buNone/>
            </a:pPr>
            <a:r>
              <a:rPr lang="ru-RU" smtClean="0"/>
              <a:t>уровень, </a:t>
            </a:r>
          </a:p>
          <a:p>
            <a:pPr algn="ctr" eaLnBrk="1" hangingPunct="1">
              <a:buFontTx/>
              <a:buNone/>
            </a:pPr>
            <a:r>
              <a:rPr lang="ru-RU" smtClean="0"/>
              <a:t>структура </a:t>
            </a:r>
          </a:p>
          <a:p>
            <a:pPr algn="ctr" eaLnBrk="1" hangingPunct="1">
              <a:buFontTx/>
              <a:buNone/>
            </a:pPr>
            <a:r>
              <a:rPr lang="ru-RU" smtClean="0"/>
              <a:t>динамика.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4"/>
          <p:cNvSpPr>
            <a:spLocks noChangeArrowheads="1"/>
          </p:cNvSpPr>
          <p:nvPr/>
        </p:nvSpPr>
        <p:spPr bwMode="auto">
          <a:xfrm>
            <a:off x="1547813" y="1484313"/>
            <a:ext cx="3111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solidFill>
                  <a:schemeClr val="tx1"/>
                </a:solidFill>
                <a:effectLst/>
              </a:rPr>
              <a:t> </a:t>
            </a:r>
            <a:endParaRPr lang="ru-RU" sz="3200">
              <a:solidFill>
                <a:schemeClr val="tx1"/>
              </a:solidFill>
              <a:effectLst/>
            </a:endParaRPr>
          </a:p>
        </p:txBody>
      </p:sp>
      <p:sp>
        <p:nvSpPr>
          <p:cNvPr id="10035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>
                <a:solidFill>
                  <a:srgbClr val="FF0000"/>
                </a:solidFill>
                <a:effectLst/>
              </a:rPr>
              <a:t>Состояние преступности</a:t>
            </a:r>
          </a:p>
        </p:txBody>
      </p:sp>
      <p:sp>
        <p:nvSpPr>
          <p:cNvPr id="10035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11188" y="2362200"/>
            <a:ext cx="8229600" cy="449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   </a:t>
            </a:r>
            <a:r>
              <a:rPr lang="ru-RU" smtClean="0">
                <a:solidFill>
                  <a:srgbClr val="FFCC00"/>
                </a:solidFill>
              </a:rPr>
              <a:t>Это число совершенных преступлений </a:t>
            </a:r>
          </a:p>
          <a:p>
            <a:pPr algn="ctr" eaLnBrk="1" hangingPunct="1">
              <a:buFontTx/>
              <a:buNone/>
            </a:pPr>
            <a:r>
              <a:rPr lang="ru-RU" smtClean="0">
                <a:solidFill>
                  <a:srgbClr val="FFCC00"/>
                </a:solidFill>
              </a:rPr>
              <a:t>и лиц, их совершивших, на данной территории в данное время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0000"/>
                </a:solidFill>
              </a:rPr>
              <a:t>Уровень преступности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62200"/>
            <a:ext cx="8229600" cy="449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>
                <a:solidFill>
                  <a:srgbClr val="FFCC00"/>
                </a:solidFill>
              </a:rPr>
              <a:t>   Это число совершенных преступлений на определенное число населения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0000"/>
                </a:solidFill>
              </a:rPr>
              <a:t>Структура преступности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362200"/>
            <a:ext cx="8229600" cy="449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>
                <a:solidFill>
                  <a:srgbClr val="FFCC00"/>
                </a:solidFill>
              </a:rPr>
              <a:t>Это отношения между преступлениями </a:t>
            </a:r>
          </a:p>
          <a:p>
            <a:pPr algn="ctr" eaLnBrk="1" hangingPunct="1">
              <a:buFontTx/>
              <a:buNone/>
            </a:pPr>
            <a:r>
              <a:rPr lang="ru-RU" smtClean="0">
                <a:solidFill>
                  <a:srgbClr val="FFCC00"/>
                </a:solidFill>
              </a:rPr>
              <a:t>и их видами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0000"/>
                </a:solidFill>
              </a:rPr>
              <a:t>Динамика преступности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708275"/>
            <a:ext cx="8229600" cy="449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solidFill>
                  <a:srgbClr val="FFCC00"/>
                </a:solidFill>
              </a:rPr>
              <a:t>Это изменения показателей преступности за определенные периоды времени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0066"/>
                </a:solidFill>
              </a:rPr>
              <a:t>Схема </a:t>
            </a:r>
            <a:br>
              <a:rPr lang="ru-RU" sz="3200" smtClean="0">
                <a:solidFill>
                  <a:srgbClr val="FF0066"/>
                </a:solidFill>
              </a:rPr>
            </a:br>
            <a:r>
              <a:rPr lang="ru-RU" sz="3200" smtClean="0">
                <a:solidFill>
                  <a:srgbClr val="FF0066"/>
                </a:solidFill>
              </a:rPr>
              <a:t>показателей преступности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442913" y="1600200"/>
          <a:ext cx="8208962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FF0000"/>
                </a:solidFill>
              </a:rPr>
              <a:t>Латентная преступность</a:t>
            </a:r>
            <a:r>
              <a:rPr lang="ru-RU" smtClean="0"/>
              <a:t> 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4495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mtClean="0"/>
          </a:p>
          <a:p>
            <a:pPr algn="ctr" eaLnBrk="1" hangingPunct="1">
              <a:buFontTx/>
              <a:buNone/>
            </a:pPr>
            <a:r>
              <a:rPr lang="ru-RU" smtClean="0"/>
              <a:t>  </a:t>
            </a:r>
            <a:r>
              <a:rPr lang="ru-RU" smtClean="0">
                <a:solidFill>
                  <a:srgbClr val="FFCC00"/>
                </a:solidFill>
              </a:rPr>
              <a:t>Это незарегистрированная часть совершаемых преступлений</a:t>
            </a:r>
            <a:r>
              <a:rPr lang="ru-RU" smtClean="0"/>
              <a:t> 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FF0066"/>
                </a:solidFill>
              </a:rPr>
              <a:t>Виды латентной преступности</a:t>
            </a:r>
          </a:p>
        </p:txBody>
      </p:sp>
      <p:sp>
        <p:nvSpPr>
          <p:cNvPr id="105475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FF00"/>
                </a:solidFill>
              </a:rPr>
              <a:t>скрытая </a:t>
            </a:r>
            <a:r>
              <a:rPr lang="ru-RU" smtClean="0"/>
              <a:t>– это </a:t>
            </a:r>
          </a:p>
          <a:p>
            <a:pPr eaLnBrk="1" hangingPunct="1">
              <a:buFontTx/>
              <a:buNone/>
            </a:pPr>
            <a:r>
              <a:rPr lang="ru-RU" smtClean="0"/>
              <a:t>    неизвестная правоохранитель-</a:t>
            </a:r>
          </a:p>
          <a:p>
            <a:pPr eaLnBrk="1" hangingPunct="1">
              <a:buFontTx/>
              <a:buNone/>
            </a:pPr>
            <a:r>
              <a:rPr lang="ru-RU" smtClean="0"/>
              <a:t>    ным органам преступность</a:t>
            </a:r>
          </a:p>
        </p:txBody>
      </p:sp>
      <p:sp>
        <p:nvSpPr>
          <p:cNvPr id="105476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FF00"/>
                </a:solidFill>
              </a:rPr>
              <a:t>скрываемая </a:t>
            </a:r>
            <a:r>
              <a:rPr lang="ru-RU" smtClean="0"/>
              <a:t>– это</a:t>
            </a:r>
          </a:p>
          <a:p>
            <a:pPr eaLnBrk="1" hangingPunct="1">
              <a:buFontTx/>
              <a:buNone/>
            </a:pPr>
            <a:r>
              <a:rPr lang="ru-RU" smtClean="0"/>
              <a:t>    известная, но не</a:t>
            </a:r>
          </a:p>
          <a:p>
            <a:pPr eaLnBrk="1" hangingPunct="1">
              <a:buFontTx/>
              <a:buNone/>
            </a:pPr>
            <a:r>
              <a:rPr lang="ru-RU" smtClean="0"/>
              <a:t>    зарегистрированная</a:t>
            </a:r>
          </a:p>
          <a:p>
            <a:pPr eaLnBrk="1" hangingPunct="1">
              <a:buFontTx/>
              <a:buNone/>
            </a:pPr>
            <a:r>
              <a:rPr lang="ru-RU" smtClean="0"/>
              <a:t>    преступность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686800" cy="3128963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0066"/>
                </a:solidFill>
              </a:rPr>
              <a:t/>
            </a:r>
            <a:br>
              <a:rPr lang="ru-RU" sz="3200" smtClean="0">
                <a:solidFill>
                  <a:srgbClr val="FF0066"/>
                </a:solidFill>
              </a:rPr>
            </a:br>
            <a:r>
              <a:rPr lang="ru-RU" sz="3200" smtClean="0">
                <a:solidFill>
                  <a:srgbClr val="FF0066"/>
                </a:solidFill>
              </a:rPr>
              <a:t/>
            </a:r>
            <a:br>
              <a:rPr lang="ru-RU" sz="3200" smtClean="0">
                <a:solidFill>
                  <a:srgbClr val="FF0066"/>
                </a:solidFill>
              </a:rPr>
            </a:br>
            <a:r>
              <a:rPr lang="ru-RU" sz="3200" smtClean="0">
                <a:solidFill>
                  <a:srgbClr val="FF0066"/>
                </a:solidFill>
              </a:rPr>
              <a:t/>
            </a:r>
            <a:br>
              <a:rPr lang="ru-RU" sz="3200" smtClean="0">
                <a:solidFill>
                  <a:srgbClr val="FF0066"/>
                </a:solidFill>
              </a:rPr>
            </a:br>
            <a:r>
              <a:rPr lang="ru-RU" sz="3200" smtClean="0">
                <a:solidFill>
                  <a:srgbClr val="FF0066"/>
                </a:solidFill>
              </a:rPr>
              <a:t/>
            </a:r>
            <a:br>
              <a:rPr lang="ru-RU" sz="3200" smtClean="0">
                <a:solidFill>
                  <a:srgbClr val="FF0066"/>
                </a:solidFill>
              </a:rPr>
            </a:br>
            <a:r>
              <a:rPr lang="ru-RU" sz="3600" smtClean="0">
                <a:solidFill>
                  <a:srgbClr val="FFFF00"/>
                </a:solidFill>
              </a:rPr>
              <a:t> Тема 6</a:t>
            </a:r>
            <a:r>
              <a:rPr lang="ru-RU" sz="3200" smtClean="0">
                <a:solidFill>
                  <a:srgbClr val="FFFF00"/>
                </a:solidFill>
              </a:rPr>
              <a:t/>
            </a:r>
            <a:br>
              <a:rPr lang="ru-RU" sz="3200" smtClean="0">
                <a:solidFill>
                  <a:srgbClr val="FFFF00"/>
                </a:solidFill>
              </a:rPr>
            </a:br>
            <a:r>
              <a:rPr lang="ru-RU" sz="3200" smtClean="0">
                <a:solidFill>
                  <a:srgbClr val="FFFF00"/>
                </a:solidFill>
              </a:rPr>
              <a:t/>
            </a:r>
            <a:br>
              <a:rPr lang="ru-RU" sz="3200" smtClean="0">
                <a:solidFill>
                  <a:srgbClr val="FFFF00"/>
                </a:solidFill>
              </a:rPr>
            </a:br>
            <a:r>
              <a:rPr lang="ru-RU" sz="2800" smtClean="0">
                <a:solidFill>
                  <a:srgbClr val="FF0066"/>
                </a:solidFill>
              </a:rPr>
              <a:t>ПРИЧИНЫ И УСЛОВИЯ ПРЕСТУПНОСТИ</a:t>
            </a:r>
            <a:r>
              <a:rPr lang="ru-RU" sz="2400" smtClean="0"/>
              <a:t> </a:t>
            </a:r>
            <a:r>
              <a:rPr lang="ru-RU" sz="2400" smtClean="0">
                <a:solidFill>
                  <a:srgbClr val="FF0066"/>
                </a:solidFill>
              </a:rPr>
              <a:t/>
            </a:r>
            <a:br>
              <a:rPr lang="ru-RU" sz="2400" smtClean="0">
                <a:solidFill>
                  <a:srgbClr val="FF0066"/>
                </a:solidFill>
              </a:rPr>
            </a:br>
            <a:endParaRPr lang="ru-RU" sz="2400" smtClean="0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FF6600"/>
                </a:solidFill>
              </a:rPr>
              <a:t>Преступность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>
              <a:buFontTx/>
              <a:buNone/>
            </a:pPr>
            <a:r>
              <a:rPr lang="ru-RU" smtClean="0"/>
              <a:t>       </a:t>
            </a:r>
            <a:r>
              <a:rPr lang="ru-RU" sz="3600" smtClean="0">
                <a:solidFill>
                  <a:srgbClr val="FFCC00"/>
                </a:solidFill>
              </a:rPr>
              <a:t>Это негативное социально-правовое явление, порождаемое обществом и изменяющее ее состояние и развитие</a:t>
            </a:r>
            <a:r>
              <a:rPr lang="ru-RU" smtClean="0">
                <a:solidFill>
                  <a:srgbClr val="FFCC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FFCC00"/>
                </a:solidFill>
              </a:rPr>
              <a:t>Вопросы</a:t>
            </a:r>
            <a:br>
              <a:rPr lang="ru-RU" sz="4000" smtClean="0">
                <a:solidFill>
                  <a:srgbClr val="FFCC00"/>
                </a:solidFill>
              </a:rPr>
            </a:br>
            <a:endParaRPr lang="ru-RU" sz="4000" smtClean="0">
              <a:solidFill>
                <a:srgbClr val="FFCC00"/>
              </a:solidFill>
            </a:endParaRP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Теория причинности в криминологии.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Понятие причин и условий преступности.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Классификация причин и условий преступности.</a:t>
            </a:r>
          </a:p>
          <a:p>
            <a:pPr marL="609600" indent="-609600" eaLnBrk="1" hangingPunct="1">
              <a:buFontTx/>
              <a:buAutoNum type="arabicPeriod"/>
            </a:pPr>
            <a:endParaRPr lang="ru-RU" smtClean="0"/>
          </a:p>
          <a:p>
            <a:pPr marL="609600" indent="-609600" eaLnBrk="1" hangingPunct="1">
              <a:buFontTx/>
              <a:buAutoNum type="arabicPeriod"/>
            </a:pPr>
            <a:endParaRPr lang="ru-RU" smtClean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FF0000"/>
                </a:solidFill>
              </a:rPr>
              <a:t>Теория причинности</a:t>
            </a:r>
          </a:p>
        </p:txBody>
      </p:sp>
      <p:sp>
        <p:nvSpPr>
          <p:cNvPr id="11161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0" y="2362200"/>
            <a:ext cx="8229600" cy="449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>
                <a:solidFill>
                  <a:srgbClr val="FFCC00"/>
                </a:solidFill>
              </a:rPr>
              <a:t>Это научные  знания о всеобщей причинности и иной детерминации криминологически значимых </a:t>
            </a:r>
          </a:p>
          <a:p>
            <a:pPr algn="ctr" eaLnBrk="1" hangingPunct="1">
              <a:buFontTx/>
              <a:buNone/>
            </a:pPr>
            <a:r>
              <a:rPr lang="ru-RU" smtClean="0">
                <a:solidFill>
                  <a:srgbClr val="FFCC00"/>
                </a:solidFill>
              </a:rPr>
              <a:t>факторах преступности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>
                <a:solidFill>
                  <a:srgbClr val="FF0000"/>
                </a:solidFill>
                <a:effectLst/>
              </a:rPr>
              <a:t>Причины преступности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565400"/>
            <a:ext cx="8229600" cy="449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  </a:t>
            </a:r>
            <a:r>
              <a:rPr lang="ru-RU" smtClean="0">
                <a:solidFill>
                  <a:srgbClr val="FFCC00"/>
                </a:solidFill>
              </a:rPr>
              <a:t>Это социально-психологические  детерминанты преступности,  порождающие ее как следствие.</a:t>
            </a:r>
          </a:p>
          <a:p>
            <a:pPr eaLnBrk="1" hangingPunct="1"/>
            <a:endParaRPr lang="ru-RU" smtClean="0">
              <a:solidFill>
                <a:srgbClr val="FFCC00"/>
              </a:solidFill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>
                <a:solidFill>
                  <a:srgbClr val="FF0000"/>
                </a:solidFill>
                <a:effectLst/>
              </a:rPr>
              <a:t>Условия преступности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060575"/>
            <a:ext cx="8229600" cy="50720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>
                <a:solidFill>
                  <a:srgbClr val="FFCC00"/>
                </a:solidFill>
              </a:rPr>
              <a:t>Это социально-психологические </a:t>
            </a:r>
          </a:p>
          <a:p>
            <a:pPr algn="ctr" eaLnBrk="1" hangingPunct="1">
              <a:buFontTx/>
              <a:buNone/>
            </a:pPr>
            <a:r>
              <a:rPr lang="ru-RU" smtClean="0">
                <a:solidFill>
                  <a:srgbClr val="FFCC00"/>
                </a:solidFill>
              </a:rPr>
              <a:t>явления, способствующие возникновению  и существованию преступности</a:t>
            </a:r>
            <a:endParaRPr lang="ru-RU" b="1" i="1" smtClean="0">
              <a:solidFill>
                <a:srgbClr val="FFCC00"/>
              </a:solidFill>
            </a:endParaRPr>
          </a:p>
          <a:p>
            <a:pPr eaLnBrk="1" hangingPunct="1"/>
            <a:endParaRPr lang="ru-RU" smtClean="0">
              <a:solidFill>
                <a:srgbClr val="FFCC00"/>
              </a:solidFill>
            </a:endParaRP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0000"/>
                </a:solidFill>
              </a:rPr>
              <a:t>Детерминация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362200"/>
            <a:ext cx="8229600" cy="449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>
                <a:solidFill>
                  <a:srgbClr val="FFCC00"/>
                </a:solidFill>
              </a:rPr>
              <a:t> Это всеобщая связь явлений  и процессов в природе и обществе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0000"/>
                </a:solidFill>
              </a:rPr>
              <a:t>Виды детерминаций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причинная связь;</a:t>
            </a:r>
          </a:p>
          <a:p>
            <a:pPr eaLnBrk="1" hangingPunct="1"/>
            <a:r>
              <a:rPr lang="ru-RU" smtClean="0"/>
              <a:t>временная связь; </a:t>
            </a:r>
          </a:p>
          <a:p>
            <a:pPr eaLnBrk="1" hangingPunct="1"/>
            <a:r>
              <a:rPr lang="ru-RU" smtClean="0"/>
              <a:t>связь состояний;</a:t>
            </a:r>
          </a:p>
          <a:p>
            <a:pPr eaLnBrk="1" hangingPunct="1"/>
            <a:r>
              <a:rPr lang="ru-RU" smtClean="0"/>
              <a:t>функциональная связь;</a:t>
            </a:r>
          </a:p>
          <a:p>
            <a:pPr eaLnBrk="1" hangingPunct="1"/>
            <a:r>
              <a:rPr lang="ru-RU" smtClean="0"/>
              <a:t>корреляционная связь</a:t>
            </a:r>
          </a:p>
          <a:p>
            <a:pPr eaLnBrk="1" hangingPunct="1"/>
            <a:r>
              <a:rPr lang="ru-RU" smtClean="0"/>
              <a:t>и другие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0000"/>
                </a:solidFill>
              </a:rPr>
              <a:t>Причинная связь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Это связь, при которой одно явление или процесс закономерно вызывает изменения в другом явлении или процессе как своем следствии</a:t>
            </a:r>
            <a:r>
              <a:rPr lang="ru-RU" smtClean="0"/>
              <a:t>. 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Причинная связь – главная составляющая причинности преступности.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0000"/>
                </a:solidFill>
              </a:rPr>
              <a:t>Классификация причин и условий преступности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По механизму воздействия.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По уровню функционирования.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По содержанию.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По природе возникновения.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По близости к событию преступления.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По источникам.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CC00"/>
                </a:solidFill>
              </a:rPr>
              <a:t>По механизму воздействия</a:t>
            </a:r>
            <a:br>
              <a:rPr lang="ru-RU" sz="3200" smtClean="0">
                <a:solidFill>
                  <a:srgbClr val="FFCC00"/>
                </a:solidFill>
              </a:rPr>
            </a:br>
            <a:r>
              <a:rPr lang="ru-RU" sz="3200" smtClean="0">
                <a:solidFill>
                  <a:srgbClr val="FFCC00"/>
                </a:solidFill>
              </a:rPr>
              <a:t>факторы подразделяются на: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Причины.</a:t>
            </a:r>
          </a:p>
          <a:p>
            <a:pPr eaLnBrk="1" hangingPunct="1"/>
            <a:r>
              <a:rPr lang="ru-RU" smtClean="0"/>
              <a:t>Условия.</a:t>
            </a:r>
          </a:p>
          <a:p>
            <a:pPr eaLnBrk="1" hangingPunct="1"/>
            <a:r>
              <a:rPr lang="ru-RU" smtClean="0"/>
              <a:t>Криминогенные и антикриминогенные факторы.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CC00"/>
                </a:solidFill>
              </a:rPr>
              <a:t>По уровню функционирования</a:t>
            </a:r>
            <a:br>
              <a:rPr lang="ru-RU" sz="3200" smtClean="0">
                <a:solidFill>
                  <a:srgbClr val="FFCC00"/>
                </a:solidFill>
              </a:rPr>
            </a:br>
            <a:r>
              <a:rPr lang="ru-RU" sz="3200" smtClean="0">
                <a:solidFill>
                  <a:srgbClr val="FFCC00"/>
                </a:solidFill>
              </a:rPr>
              <a:t> подразделяются на:</a:t>
            </a:r>
            <a:br>
              <a:rPr lang="ru-RU" sz="3200" smtClean="0">
                <a:solidFill>
                  <a:srgbClr val="FFCC00"/>
                </a:solidFill>
              </a:rPr>
            </a:br>
            <a:endParaRPr lang="ru-RU" sz="3200" smtClean="0">
              <a:solidFill>
                <a:srgbClr val="FFCC00"/>
              </a:solidFill>
            </a:endParaRP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Общие причины и условия.</a:t>
            </a:r>
          </a:p>
          <a:p>
            <a:pPr eaLnBrk="1" hangingPunct="1"/>
            <a:r>
              <a:rPr lang="ru-RU" smtClean="0"/>
              <a:t>Причины и условия отдельных видов преступности.</a:t>
            </a:r>
          </a:p>
          <a:p>
            <a:pPr eaLnBrk="1" hangingPunct="1"/>
            <a:r>
              <a:rPr lang="ru-RU" smtClean="0"/>
              <a:t>Причины и условия отдельных преступлений.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FF6600"/>
                </a:solidFill>
              </a:rPr>
              <a:t>Причины преступности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FFCC00"/>
                </a:solidFill>
              </a:rPr>
              <a:t>         Это криминогенные детерминанты, продуцирующие преступность, а также совокупность черт и свойств личности, формирующие антиобщественную направленность ее поведения.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CC00"/>
                </a:solidFill>
              </a:rPr>
              <a:t>По содержанию подразделяются </a:t>
            </a:r>
            <a:br>
              <a:rPr lang="ru-RU" sz="3200" smtClean="0">
                <a:solidFill>
                  <a:srgbClr val="FFCC00"/>
                </a:solidFill>
              </a:rPr>
            </a:br>
            <a:r>
              <a:rPr lang="ru-RU" sz="3200" smtClean="0">
                <a:solidFill>
                  <a:srgbClr val="FFCC00"/>
                </a:solidFill>
              </a:rPr>
              <a:t>на: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Экономические.</a:t>
            </a:r>
          </a:p>
          <a:p>
            <a:pPr eaLnBrk="1" hangingPunct="1"/>
            <a:r>
              <a:rPr lang="ru-RU" smtClean="0"/>
              <a:t>Социальные.</a:t>
            </a:r>
          </a:p>
          <a:p>
            <a:pPr eaLnBrk="1" hangingPunct="1"/>
            <a:r>
              <a:rPr lang="ru-RU" smtClean="0"/>
              <a:t>Политические.</a:t>
            </a:r>
          </a:p>
          <a:p>
            <a:pPr eaLnBrk="1" hangingPunct="1"/>
            <a:r>
              <a:rPr lang="ru-RU" smtClean="0"/>
              <a:t>Духовные.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По природе возникновения</a:t>
            </a:r>
            <a:r>
              <a:rPr lang="ru-RU" sz="4000" smtClean="0">
                <a:solidFill>
                  <a:srgbClr val="FFCC00"/>
                </a:solidFill>
              </a:rPr>
              <a:t> </a:t>
            </a:r>
            <a:r>
              <a:rPr lang="ru-RU" sz="3600" smtClean="0">
                <a:solidFill>
                  <a:srgbClr val="FFCC00"/>
                </a:solidFill>
              </a:rPr>
              <a:t>подразделяются на: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362200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/>
              <a:t>Объективные.</a:t>
            </a:r>
          </a:p>
          <a:p>
            <a:pPr eaLnBrk="1" hangingPunct="1"/>
            <a:r>
              <a:rPr lang="ru-RU" smtClean="0"/>
              <a:t>Объективно-субъективные.</a:t>
            </a:r>
          </a:p>
          <a:p>
            <a:pPr eaLnBrk="1" hangingPunct="1"/>
            <a:r>
              <a:rPr lang="ru-RU" smtClean="0"/>
              <a:t>Субъективные.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По близости к событию преступления</a:t>
            </a:r>
            <a:r>
              <a:rPr lang="ru-RU" sz="4000" smtClean="0">
                <a:solidFill>
                  <a:srgbClr val="FFCC00"/>
                </a:solidFill>
              </a:rPr>
              <a:t> </a:t>
            </a:r>
            <a:r>
              <a:rPr lang="ru-RU" sz="3600" smtClean="0">
                <a:solidFill>
                  <a:srgbClr val="FFCC00"/>
                </a:solidFill>
              </a:rPr>
              <a:t>подразделяются на: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/>
              <a:t>Ближайшие и отдаленные.</a:t>
            </a:r>
          </a:p>
          <a:p>
            <a:pPr eaLnBrk="1" hangingPunct="1"/>
            <a:r>
              <a:rPr lang="ru-RU" smtClean="0"/>
              <a:t>Непосредственные и опосредованные.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CC00"/>
                </a:solidFill>
              </a:rPr>
              <a:t>По источникам возникновения </a:t>
            </a:r>
            <a:br>
              <a:rPr lang="ru-RU" sz="3200" smtClean="0">
                <a:solidFill>
                  <a:srgbClr val="FFCC00"/>
                </a:solidFill>
              </a:rPr>
            </a:br>
            <a:r>
              <a:rPr lang="ru-RU" sz="3200" smtClean="0">
                <a:solidFill>
                  <a:srgbClr val="FFCC00"/>
                </a:solidFill>
              </a:rPr>
              <a:t>различают: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62200"/>
            <a:ext cx="8229600" cy="4495800"/>
          </a:xfrm>
        </p:spPr>
        <p:txBody>
          <a:bodyPr/>
          <a:lstStyle/>
          <a:p>
            <a:pPr eaLnBrk="1" hangingPunct="1"/>
            <a:r>
              <a:rPr lang="ru-RU" smtClean="0"/>
              <a:t>Внутренние.</a:t>
            </a:r>
          </a:p>
          <a:p>
            <a:pPr eaLnBrk="1" hangingPunct="1"/>
            <a:r>
              <a:rPr lang="ru-RU" smtClean="0"/>
              <a:t>Внешние.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CC00"/>
                </a:solidFill>
              </a:rPr>
              <a:t>Механизм самодетерминации </a:t>
            </a:r>
            <a:br>
              <a:rPr lang="ru-RU" sz="3200" smtClean="0">
                <a:solidFill>
                  <a:srgbClr val="FFCC00"/>
                </a:solidFill>
              </a:rPr>
            </a:br>
            <a:r>
              <a:rPr lang="ru-RU" sz="3200" smtClean="0">
                <a:solidFill>
                  <a:srgbClr val="FFCC00"/>
                </a:solidFill>
              </a:rPr>
              <a:t>развития преступности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Преступный опыт и связи.</a:t>
            </a:r>
          </a:p>
          <a:p>
            <a:pPr eaLnBrk="1" hangingPunct="1"/>
            <a:r>
              <a:rPr lang="ru-RU" smtClean="0"/>
              <a:t>Преступные традиции и обычаи.</a:t>
            </a:r>
          </a:p>
          <a:p>
            <a:pPr eaLnBrk="1" hangingPunct="1"/>
            <a:r>
              <a:rPr lang="ru-RU" smtClean="0"/>
              <a:t>Преемственность.</a:t>
            </a:r>
          </a:p>
          <a:p>
            <a:pPr eaLnBrk="1" hangingPunct="1"/>
            <a:r>
              <a:rPr lang="ru-RU" smtClean="0"/>
              <a:t>Рецидив.</a:t>
            </a:r>
          </a:p>
          <a:p>
            <a:pPr eaLnBrk="1" hangingPunct="1"/>
            <a:r>
              <a:rPr lang="ru-RU" smtClean="0"/>
              <a:t>Профессионализм.</a:t>
            </a:r>
          </a:p>
          <a:p>
            <a:pPr eaLnBrk="1" hangingPunct="1"/>
            <a:r>
              <a:rPr lang="ru-RU" smtClean="0"/>
              <a:t>Организованность.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4" name="Rectangle 4"/>
          <p:cNvSpPr>
            <a:spLocks noChangeArrowheads="1"/>
          </p:cNvSpPr>
          <p:nvPr/>
        </p:nvSpPr>
        <p:spPr bwMode="auto">
          <a:xfrm>
            <a:off x="1454150" y="2517775"/>
            <a:ext cx="6237288" cy="2289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Тема 7</a:t>
            </a:r>
            <a:b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ЛИЧНОСТЬ ПРЕСТУПНИКА</a:t>
            </a:r>
            <a:b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6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CC00"/>
                </a:solidFill>
              </a:rPr>
              <a:t>Вопросы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Понятие личности преступника.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Структура личности преступника.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Признаки личности преступника.</a:t>
            </a:r>
          </a:p>
          <a:p>
            <a:pPr marL="609600" indent="-609600" eaLnBrk="1" hangingPunct="1">
              <a:buFontTx/>
              <a:buAutoNum type="arabicPeriod"/>
            </a:pPr>
            <a:endParaRPr lang="ru-RU" smtClean="0"/>
          </a:p>
          <a:p>
            <a:pPr marL="609600" indent="-609600" eaLnBrk="1" hangingPunct="1"/>
            <a:endParaRPr lang="ru-RU" smtClean="0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6" name="Rectangle 4"/>
          <p:cNvSpPr>
            <a:spLocks noChangeArrowheads="1"/>
          </p:cNvSpPr>
          <p:nvPr/>
        </p:nvSpPr>
        <p:spPr bwMode="auto">
          <a:xfrm>
            <a:off x="900113" y="1844675"/>
            <a:ext cx="7920037" cy="30813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  <a:defRPr/>
            </a:pPr>
            <a:r>
              <a:rPr lang="ru-RU" b="1" i="1">
                <a:solidFill>
                  <a:srgbClr val="FFCC00"/>
                </a:solidFill>
                <a:effectLst/>
              </a:rPr>
              <a:t>       Личность преступника</a:t>
            </a:r>
            <a:r>
              <a:rPr lang="ru-RU">
                <a:solidFill>
                  <a:srgbClr val="FFCC00"/>
                </a:solidFill>
                <a:effectLst/>
              </a:rPr>
              <a:t> – это система  социально-психологических  качеств, свойств и черт личности, которые в своей совокупности становятся общественно опасными и в конкретных неблагоприятных жизненных ситуациях становятся причинами и условиями совершения преступления</a:t>
            </a:r>
            <a:endParaRPr lang="ru-RU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smtClean="0">
                <a:solidFill>
                  <a:srgbClr val="CC6600"/>
                </a:solidFill>
              </a:rPr>
              <a:t>СТРУКТУРА ЛИЧНОСТИ ПРЕСТУПНИКА ВКЛЮЧАЕТ В СЕБЯ ПРИЗНАКИ: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Биофизиологические.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Социально-демографические.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Нравственно-психологические.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Социально-ролевые.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Уголовно-правовые.</a:t>
            </a:r>
          </a:p>
          <a:p>
            <a:pPr eaLnBrk="1" hangingPunct="1"/>
            <a:r>
              <a:rPr lang="ru-RU" smtClean="0">
                <a:solidFill>
                  <a:srgbClr val="FFCC00"/>
                </a:solidFill>
              </a:rPr>
              <a:t>Криминологические.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FFCC00"/>
                </a:solidFill>
              </a:rPr>
              <a:t>Биофизиологические признаки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Пол</a:t>
            </a:r>
          </a:p>
          <a:p>
            <a:pPr eaLnBrk="1" hangingPunct="1"/>
            <a:r>
              <a:rPr lang="ru-RU" smtClean="0"/>
              <a:t>Возраст</a:t>
            </a:r>
          </a:p>
          <a:p>
            <a:pPr eaLnBrk="1" hangingPunct="1"/>
            <a:r>
              <a:rPr lang="ru-RU" smtClean="0"/>
              <a:t>Состояние здоровья</a:t>
            </a:r>
          </a:p>
          <a:p>
            <a:pPr eaLnBrk="1" hangingPunct="1"/>
            <a:r>
              <a:rPr lang="ru-RU" smtClean="0"/>
              <a:t>Особенности физической конституции</a:t>
            </a:r>
          </a:p>
          <a:p>
            <a:pPr eaLnBrk="1" hangingPunct="1"/>
            <a:r>
              <a:rPr lang="ru-RU" smtClean="0"/>
              <a:t>Свойства нервной системы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ершина горы">
  <a:themeElements>
    <a:clrScheme name="Вершина горы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Вершина гор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800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800" b="0" i="0" u="none" strike="noStrike" cap="none" normalizeH="0" baseline="0" smtClean="0">
            <a:ln>
              <a:noFill/>
            </a:ln>
            <a:solidFill>
              <a:srgbClr val="FF006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Вершина горы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4344</TotalTime>
  <Words>5904</Words>
  <Application>Microsoft Office PowerPoint</Application>
  <PresentationFormat>Экран (4:3)</PresentationFormat>
  <Paragraphs>1371</Paragraphs>
  <Slides>280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280</vt:i4>
      </vt:variant>
    </vt:vector>
  </HeadingPairs>
  <TitlesOfParts>
    <vt:vector size="285" baseType="lpstr">
      <vt:lpstr>Arial</vt:lpstr>
      <vt:lpstr>Calibri</vt:lpstr>
      <vt:lpstr>Wingdings</vt:lpstr>
      <vt:lpstr>Вершина горы</vt:lpstr>
      <vt:lpstr>Диаграмма</vt:lpstr>
      <vt:lpstr>КРИМИНОЛОГИЯ</vt:lpstr>
      <vt:lpstr>ОБЩАЯ ЧАСТЬ  </vt:lpstr>
      <vt:lpstr>Презентация PowerPoint</vt:lpstr>
      <vt:lpstr>Вопросы</vt:lpstr>
      <vt:lpstr>Презентация PowerPoint</vt:lpstr>
      <vt:lpstr>Составные части предмета криминологии</vt:lpstr>
      <vt:lpstr>Предмет криминологии</vt:lpstr>
      <vt:lpstr>Преступность</vt:lpstr>
      <vt:lpstr>Причины преступности</vt:lpstr>
      <vt:lpstr>Личность преступника</vt:lpstr>
      <vt:lpstr>Предупреждение преступности</vt:lpstr>
      <vt:lpstr>Методы криминологии</vt:lpstr>
      <vt:lpstr>СХЕМА методов познания</vt:lpstr>
      <vt:lpstr>Система криминологии</vt:lpstr>
      <vt:lpstr>Презентация PowerPoint</vt:lpstr>
      <vt:lpstr>Вопросы: </vt:lpstr>
      <vt:lpstr>Исторические эпохи зарождения криминологии</vt:lpstr>
      <vt:lpstr>Эпоха Древнего мира</vt:lpstr>
      <vt:lpstr>Эпоха средневековья</vt:lpstr>
      <vt:lpstr>Эпоха возрождения</vt:lpstr>
      <vt:lpstr>Развитие криминологии в России</vt:lpstr>
      <vt:lpstr>Криминологические школы</vt:lpstr>
      <vt:lpstr>Антропологическая школа</vt:lpstr>
      <vt:lpstr>Теории антропологической школы</vt:lpstr>
      <vt:lpstr>Презентация PowerPoint</vt:lpstr>
      <vt:lpstr>Презентация PowerPoint</vt:lpstr>
      <vt:lpstr>Презентация PowerPoint</vt:lpstr>
      <vt:lpstr>Социологическая школа</vt:lpstr>
      <vt:lpstr>Основные криминологические направления </vt:lpstr>
      <vt:lpstr>Социологические теории</vt:lpstr>
      <vt:lpstr>Психологические теории</vt:lpstr>
      <vt:lpstr>Презентация PowerPoint</vt:lpstr>
      <vt:lpstr>Вопросы </vt:lpstr>
      <vt:lpstr>Общенаучные методы криминологических исследований</vt:lpstr>
      <vt:lpstr>Специальные методы</vt:lpstr>
      <vt:lpstr>Статистические методы</vt:lpstr>
      <vt:lpstr>Социологические методы</vt:lpstr>
      <vt:lpstr>Психологические методы</vt:lpstr>
      <vt:lpstr>СХЕМА</vt:lpstr>
      <vt:lpstr>НАБЛЮДЕНИЕ</vt:lpstr>
      <vt:lpstr>ОПРОС</vt:lpstr>
      <vt:lpstr>АНАЛИЗ ДОКУМЕНТОВ</vt:lpstr>
      <vt:lpstr>ЭКСПЕРИМЕНТ</vt:lpstr>
      <vt:lpstr>Презентация PowerPoint</vt:lpstr>
      <vt:lpstr>Этапы исследования</vt:lpstr>
      <vt:lpstr>СХЕМА</vt:lpstr>
      <vt:lpstr>СХЕМА</vt:lpstr>
      <vt:lpstr>Презентация PowerPoint</vt:lpstr>
      <vt:lpstr>Вопросы </vt:lpstr>
      <vt:lpstr>КРИМИНОЛОГИЧЕСКИЙ ПРОГНОЗ</vt:lpstr>
      <vt:lpstr>ЦЕЛЬ</vt:lpstr>
      <vt:lpstr>ЗАДАЧИ</vt:lpstr>
      <vt:lpstr>ВИДЫ</vt:lpstr>
      <vt:lpstr>по продолжительности  периода упреждения</vt:lpstr>
      <vt:lpstr>по объекту  прогнозирования</vt:lpstr>
      <vt:lpstr>по предмету прогнозирования</vt:lpstr>
      <vt:lpstr>СХЕМА ПРОГНОЗИРОВАНИЯ</vt:lpstr>
      <vt:lpstr>КРИМИНОЛОГИЧЕСКОЕ ПРОГРАММИРОВАНИЕ</vt:lpstr>
      <vt:lpstr>Структура программы борьбы с преступностью</vt:lpstr>
      <vt:lpstr>Презентация PowerPoint</vt:lpstr>
      <vt:lpstr>СХЕМА  ПРОГРАММИРОВАНИЯ</vt:lpstr>
      <vt:lpstr>Презентация PowerPoint</vt:lpstr>
      <vt:lpstr>Вопросы</vt:lpstr>
      <vt:lpstr>Презентация PowerPoint</vt:lpstr>
      <vt:lpstr>ПРИЗНАКИ ПРЕСТУПНОСТИ</vt:lpstr>
      <vt:lpstr>Преступность как социальное явление</vt:lpstr>
      <vt:lpstr>исторически изменчивое</vt:lpstr>
      <vt:lpstr>Как уголовно-правовое явление</vt:lpstr>
      <vt:lpstr>Преступность - системное явление</vt:lpstr>
      <vt:lpstr>Признаки преступности</vt:lpstr>
      <vt:lpstr>Показатели преступности</vt:lpstr>
      <vt:lpstr>Состояние преступности</vt:lpstr>
      <vt:lpstr>Уровень преступности</vt:lpstr>
      <vt:lpstr>Структура преступности</vt:lpstr>
      <vt:lpstr>Динамика преступности</vt:lpstr>
      <vt:lpstr>Схема  показателей преступности</vt:lpstr>
      <vt:lpstr>Латентная преступность </vt:lpstr>
      <vt:lpstr>Виды латентной преступности</vt:lpstr>
      <vt:lpstr>     Тема 6  ПРИЧИНЫ И УСЛОВИЯ ПРЕСТУПНОСТИ  </vt:lpstr>
      <vt:lpstr>Вопросы </vt:lpstr>
      <vt:lpstr>Теория причинности</vt:lpstr>
      <vt:lpstr>Причины преступности</vt:lpstr>
      <vt:lpstr>Условия преступности</vt:lpstr>
      <vt:lpstr>Детерминация</vt:lpstr>
      <vt:lpstr>Виды детерминаций</vt:lpstr>
      <vt:lpstr>Причинная связь</vt:lpstr>
      <vt:lpstr>Классификация причин и условий преступности</vt:lpstr>
      <vt:lpstr>По механизму воздействия факторы подразделяются на:</vt:lpstr>
      <vt:lpstr>По уровню функционирования  подразделяются на: </vt:lpstr>
      <vt:lpstr>По содержанию подразделяются  на:</vt:lpstr>
      <vt:lpstr>По природе возникновения подразделяются на:</vt:lpstr>
      <vt:lpstr>По близости к событию преступления подразделяются на:</vt:lpstr>
      <vt:lpstr>По источникам возникновения  различают:</vt:lpstr>
      <vt:lpstr>Механизм самодетерминации  развития преступности</vt:lpstr>
      <vt:lpstr>Презентация PowerPoint</vt:lpstr>
      <vt:lpstr>Вопросы</vt:lpstr>
      <vt:lpstr>Презентация PowerPoint</vt:lpstr>
      <vt:lpstr>СТРУКТУРА ЛИЧНОСТИ ПРЕСТУПНИКА ВКЛЮЧАЕТ В СЕБЯ ПРИЗНАКИ:</vt:lpstr>
      <vt:lpstr>Биофизиологические признаки</vt:lpstr>
      <vt:lpstr>Социальные признаки</vt:lpstr>
      <vt:lpstr>Нравственно-психологические признаки</vt:lpstr>
      <vt:lpstr>Мировоззренческая позиция</vt:lpstr>
      <vt:lpstr>Интеллектуальные свойства</vt:lpstr>
      <vt:lpstr>Эмоциональные свойства</vt:lpstr>
      <vt:lpstr>Волевые свойства</vt:lpstr>
      <vt:lpstr>Социально-ролевые признаки</vt:lpstr>
      <vt:lpstr>Уголовно-правовые признаки</vt:lpstr>
      <vt:lpstr>Криминологические признаки</vt:lpstr>
      <vt:lpstr> </vt:lpstr>
      <vt:lpstr>Вопросы</vt:lpstr>
      <vt:lpstr>Понятие преступления</vt:lpstr>
      <vt:lpstr>Причины и условия конкретного преступления – это:</vt:lpstr>
      <vt:lpstr>Механизм конкретного  преступного поведения</vt:lpstr>
      <vt:lpstr>Элементы механизма конкретного преступления</vt:lpstr>
      <vt:lpstr>Элементы социально-психологического механизма конкретной личности преступника</vt:lpstr>
      <vt:lpstr>Потребности</vt:lpstr>
      <vt:lpstr>Мотив </vt:lpstr>
      <vt:lpstr>Цель </vt:lpstr>
      <vt:lpstr>Принятие решения</vt:lpstr>
      <vt:lpstr>Реализация решения</vt:lpstr>
      <vt:lpstr>  Конкретная жизненная ситуация  </vt:lpstr>
      <vt:lpstr> Криминологическая ситуация </vt:lpstr>
      <vt:lpstr>Криминогенная ситуация</vt:lpstr>
      <vt:lpstr>Криминальная ситуация</vt:lpstr>
      <vt:lpstr> Виктимологическая ситуация </vt:lpstr>
      <vt:lpstr>Презентация PowerPoint</vt:lpstr>
      <vt:lpstr>Вопросы</vt:lpstr>
      <vt:lpstr>Понятие предупреждения</vt:lpstr>
      <vt:lpstr>Принципы предупреждения</vt:lpstr>
      <vt:lpstr>Законность деятельности по предупреждению преступности</vt:lpstr>
      <vt:lpstr>Демократизм означает, что предупреждение преступности осуществляется:   </vt:lpstr>
      <vt:lpstr>Гуманизм и справедливость профилактической деятельности </vt:lpstr>
      <vt:lpstr>Научность </vt:lpstr>
      <vt:lpstr>  Классификация мер предупреждения   </vt:lpstr>
      <vt:lpstr>По уровню профилактики</vt:lpstr>
      <vt:lpstr> Общесоциальный уровень предупреждения преступности </vt:lpstr>
      <vt:lpstr> Под специально-криминологическим  предупреждением преступности </vt:lpstr>
      <vt:lpstr>По объему применения</vt:lpstr>
      <vt:lpstr>Общее предупреждение преступности</vt:lpstr>
      <vt:lpstr> Общая профилактика преступлений </vt:lpstr>
      <vt:lpstr> Индивидуальное предупреждение преступлений </vt:lpstr>
      <vt:lpstr>По масштабу применения</vt:lpstr>
      <vt:lpstr>По субъектам применения</vt:lpstr>
      <vt:lpstr>По содержанию</vt:lpstr>
      <vt:lpstr>Социально-экономические меры</vt:lpstr>
      <vt:lpstr>Идеологические меры</vt:lpstr>
      <vt:lpstr> Социально-психологические меры </vt:lpstr>
      <vt:lpstr>Организационно-управленческие меры</vt:lpstr>
      <vt:lpstr>Правовые меры</vt:lpstr>
      <vt:lpstr>Технические меры</vt:lpstr>
      <vt:lpstr>По направленности</vt:lpstr>
      <vt:lpstr>Информационное обеспечение предупреждения преступности</vt:lpstr>
      <vt:lpstr> Криминологическая информация </vt:lpstr>
      <vt:lpstr> Организационная  информация </vt:lpstr>
      <vt:lpstr>  ОСОБЕННАЯ ЧАСТЬ   </vt:lpstr>
      <vt:lpstr>    </vt:lpstr>
      <vt:lpstr>Вопросы</vt:lpstr>
      <vt:lpstr>Определение</vt:lpstr>
      <vt:lpstr>ВИДЫ НАСИЛИЯ (схема)</vt:lpstr>
      <vt:lpstr>Структура насильственной преступности</vt:lpstr>
      <vt:lpstr>Объекты посягательства</vt:lpstr>
      <vt:lpstr>Число зарегистрированных фактов   убийств с покушениями в России в 1988-2004 гг.</vt:lpstr>
      <vt:lpstr>Структура преступлений против личности в России, %</vt:lpstr>
      <vt:lpstr>Состав лиц по полу, совершивших убийства (с покушениями) в России в 1987-1998 гг., %</vt:lpstr>
      <vt:lpstr>Состав лиц по возрасту, совершивших убийства (с покушениями) в России в 1987-1998 гг., %</vt:lpstr>
      <vt:lpstr>Состав лиц по социальному положению, совершивших убийства (с покушениями) в России в 1987-1998 гг., %</vt:lpstr>
      <vt:lpstr>Состав лиц по полу, совершивших умышленные причинения тяжкого вреда здоровью  в России в 1987-1998 гг., %</vt:lpstr>
      <vt:lpstr>Состав лиц по возрасту, совершивших умышленные причинения тяжкого вреда здоровью в России в 1987-1998 гг., %</vt:lpstr>
      <vt:lpstr>Состав лиц по социальному положению, совершивших умышленные причинения тяжкого вреда здоровью в России в 1987-1998 гг., %</vt:lpstr>
      <vt:lpstr>Типы насильственных преступников</vt:lpstr>
      <vt:lpstr>Причины насильственной преступности</vt:lpstr>
      <vt:lpstr>Основные направления предупреждение насильственной преступности</vt:lpstr>
      <vt:lpstr>Презентация PowerPoint</vt:lpstr>
      <vt:lpstr>Вопросы</vt:lpstr>
      <vt:lpstr>Определение</vt:lpstr>
      <vt:lpstr>ИСТОЧНИКИ ЭКОНОМИЧЕСКОЙ ПРЕСТУПНОСТИ</vt:lpstr>
      <vt:lpstr>Теневая экономика</vt:lpstr>
      <vt:lpstr>Криминальная экономика</vt:lpstr>
      <vt:lpstr>СХЕМА МЕХАНИЗМА ЭКОНОМИЧЕСКИХ ПРЕСТУПЛЕНИЙ</vt:lpstr>
      <vt:lpstr>Причины экономической преступности</vt:lpstr>
      <vt:lpstr>Условия экономической преступности</vt:lpstr>
      <vt:lpstr>Личность экономического преступника </vt:lpstr>
      <vt:lpstr>Общесоциальные меры предупреждения экономических преступлений  </vt:lpstr>
      <vt:lpstr>Специальные меры предупреждения экономических преступлений</vt:lpstr>
      <vt:lpstr>Презентация PowerPoint</vt:lpstr>
      <vt:lpstr>Вопросы</vt:lpstr>
      <vt:lpstr>Организованная преступность</vt:lpstr>
      <vt:lpstr>Признаки организованной преступности</vt:lpstr>
      <vt:lpstr>Устойчивость </vt:lpstr>
      <vt:lpstr>Системность </vt:lpstr>
      <vt:lpstr>Масштабность </vt:lpstr>
      <vt:lpstr>Цели </vt:lpstr>
      <vt:lpstr>Способы </vt:lpstr>
      <vt:lpstr>Безопасность </vt:lpstr>
      <vt:lpstr>Уровни организованности преступных объединений</vt:lpstr>
      <vt:lpstr>Организованные преступные формирования</vt:lpstr>
      <vt:lpstr>Организованная преступная группа (банда)</vt:lpstr>
      <vt:lpstr>Преступная организация</vt:lpstr>
      <vt:lpstr>Преступное сообщество</vt:lpstr>
      <vt:lpstr>Презентация PowerPoint</vt:lpstr>
      <vt:lpstr>Вопросы</vt:lpstr>
      <vt:lpstr>Профессиональная преступность</vt:lpstr>
      <vt:lpstr>основные признаки криминального профессионализма </vt:lpstr>
      <vt:lpstr>признаки профессиональной преступности </vt:lpstr>
      <vt:lpstr>Причины профессиональной преступности</vt:lpstr>
      <vt:lpstr>Личность профессионального преступника</vt:lpstr>
      <vt:lpstr>Презентация PowerPoint</vt:lpstr>
      <vt:lpstr>Структура профессиональных преступников</vt:lpstr>
      <vt:lpstr>Задачи криминалитета</vt:lpstr>
      <vt:lpstr>предупреждение профессиональной преступности </vt:lpstr>
      <vt:lpstr>на общесоциальном уровне</vt:lpstr>
      <vt:lpstr>на специально-криминологическом уровне</vt:lpstr>
      <vt:lpstr>Презентация PowerPoint</vt:lpstr>
      <vt:lpstr>Вопросы</vt:lpstr>
      <vt:lpstr>Рецидивная преступность</vt:lpstr>
      <vt:lpstr>Уголовно-правовой рецидив</vt:lpstr>
      <vt:lpstr>Пенитенциарный рецидив </vt:lpstr>
      <vt:lpstr>Криминологический рецидив </vt:lpstr>
      <vt:lpstr>Виды рецидивной преступности</vt:lpstr>
      <vt:lpstr>по количеству ранее  совершенных преступлений </vt:lpstr>
      <vt:lpstr>по однородности преступления</vt:lpstr>
      <vt:lpstr>по времени совершения  повторного преступления</vt:lpstr>
      <vt:lpstr>по степени общественной опасности</vt:lpstr>
      <vt:lpstr>Детерминанты рецидивной преступности</vt:lpstr>
      <vt:lpstr>Общие детерминанты  рецидивной преступности</vt:lpstr>
      <vt:lpstr>Специфические детерминанты рецидивной преступности</vt:lpstr>
      <vt:lpstr>Характеристики личности рецидивиста</vt:lpstr>
      <vt:lpstr>Типы личности рецидивистов</vt:lpstr>
      <vt:lpstr>Предупреждение рецидивной преступности</vt:lpstr>
      <vt:lpstr>Презентация PowerPoint</vt:lpstr>
      <vt:lpstr>Вопросы</vt:lpstr>
      <vt:lpstr>Неосторожная преступность</vt:lpstr>
      <vt:lpstr>Виды неосторожной преступности</vt:lpstr>
      <vt:lpstr>  Наибольший ущерб достигается  в результате </vt:lpstr>
      <vt:lpstr>Личностные особенности  неосторожного преступника</vt:lpstr>
      <vt:lpstr>Типы лиц, совершившие  неосторожные преступления</vt:lpstr>
      <vt:lpstr> Случайные преступники</vt:lpstr>
      <vt:lpstr> Неустойчивые преступники  </vt:lpstr>
      <vt:lpstr>Злостные преступники</vt:lpstr>
      <vt:lpstr>Общесоциальные факторы, детерминирующие неосторожную преступность</vt:lpstr>
      <vt:lpstr>Личностные детерминанты неосторожной преступности</vt:lpstr>
      <vt:lpstr>Причины и условия автотранспортных преступлений</vt:lpstr>
      <vt:lpstr>Предупреждение автотранспортных преступлений</vt:lpstr>
      <vt:lpstr>Презентация PowerPoint</vt:lpstr>
      <vt:lpstr>Вопросы</vt:lpstr>
      <vt:lpstr>Преступность несовершеннолетних</vt:lpstr>
      <vt:lpstr>Особенности преступности несовершеннолетних</vt:lpstr>
      <vt:lpstr>К неблагоприятным тенденциям развития преступности несовершеннолетних относятся: </vt:lpstr>
      <vt:lpstr>Наиболее распространенные преступления среди несовершеннолетних</vt:lpstr>
      <vt:lpstr>Неблагоприятные условия нравственного формирования несовершеннолетних</vt:lpstr>
      <vt:lpstr>Элементы общей неблагоприятной социальной и нравственно-психологической обстановки в обществе</vt:lpstr>
      <vt:lpstr>Типы семей, формирующие криминогенное поведение несовершеннолетнего </vt:lpstr>
      <vt:lpstr>Негативное досугово-бытовое окружение</vt:lpstr>
      <vt:lpstr>Возрастные особенности несовершеннолетних </vt:lpstr>
      <vt:lpstr>Мотивация преступлений</vt:lpstr>
      <vt:lpstr>Структура несовершеннолетних преступников</vt:lpstr>
      <vt:lpstr>Факторы, детерминирующие преступность несовершеннолетних</vt:lpstr>
      <vt:lpstr>Меры предупреждения</vt:lpstr>
      <vt:lpstr>Презентация PowerPoint</vt:lpstr>
      <vt:lpstr>Вопросы</vt:lpstr>
      <vt:lpstr>Транснациональная преступность</vt:lpstr>
      <vt:lpstr>Факторы, обуславливающие транснациональную преступность</vt:lpstr>
      <vt:lpstr>Факторы, способствующие транснационализации преступности </vt:lpstr>
      <vt:lpstr>Основные направления транснациональной преступной деятельности </vt:lpstr>
      <vt:lpstr>Основные сферы деятельности</vt:lpstr>
      <vt:lpstr>Причины и условия развития транснациональной преступности </vt:lpstr>
      <vt:lpstr>Типы транснациональных преступных объединений </vt:lpstr>
      <vt:lpstr>Презентация PowerPoint</vt:lpstr>
      <vt:lpstr>Вопросы</vt:lpstr>
      <vt:lpstr>международное сотрудничество в борьбе с преступностью</vt:lpstr>
      <vt:lpstr> Преступления, затрагивающие интересы государств и международного сообщества</vt:lpstr>
      <vt:lpstr>Международные преступления</vt:lpstr>
      <vt:lpstr>Преступления международного характера</vt:lpstr>
      <vt:lpstr>Иные преступления международного характера</vt:lpstr>
      <vt:lpstr>Международные органы и организации</vt:lpstr>
      <vt:lpstr>Организация объединенных наций</vt:lpstr>
      <vt:lpstr>Неправительственных организаций и учреждений ООН</vt:lpstr>
      <vt:lpstr>Международная организация уголовной полиции</vt:lpstr>
      <vt:lpstr>Функции Интерпола</vt:lpstr>
      <vt:lpstr>Формы международного сотрудничества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Владимир Шульга</dc:creator>
  <cp:lastModifiedBy>HP Pavilion g6</cp:lastModifiedBy>
  <cp:revision>55</cp:revision>
  <dcterms:created xsi:type="dcterms:W3CDTF">2005-10-19T03:13:00Z</dcterms:created>
  <dcterms:modified xsi:type="dcterms:W3CDTF">2018-03-14T11:44:43Z</dcterms:modified>
</cp:coreProperties>
</file>