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303" r:id="rId7"/>
    <p:sldId id="304" r:id="rId8"/>
    <p:sldId id="305" r:id="rId9"/>
    <p:sldId id="306" r:id="rId10"/>
    <p:sldId id="307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97" r:id="rId21"/>
    <p:sldId id="298" r:id="rId22"/>
    <p:sldId id="299" r:id="rId23"/>
    <p:sldId id="300" r:id="rId24"/>
    <p:sldId id="301" r:id="rId25"/>
    <p:sldId id="272" r:id="rId26"/>
    <p:sldId id="273" r:id="rId27"/>
    <p:sldId id="275" r:id="rId28"/>
    <p:sldId id="294" r:id="rId29"/>
    <p:sldId id="295" r:id="rId30"/>
    <p:sldId id="276" r:id="rId31"/>
    <p:sldId id="277" r:id="rId32"/>
    <p:sldId id="278" r:id="rId33"/>
    <p:sldId id="279" r:id="rId34"/>
    <p:sldId id="280" r:id="rId35"/>
    <p:sldId id="281" r:id="rId36"/>
    <p:sldId id="283" r:id="rId37"/>
    <p:sldId id="284" r:id="rId38"/>
    <p:sldId id="285" r:id="rId39"/>
    <p:sldId id="286" r:id="rId40"/>
    <p:sldId id="287" r:id="rId41"/>
    <p:sldId id="289" r:id="rId42"/>
    <p:sldId id="290" r:id="rId43"/>
    <p:sldId id="292" r:id="rId4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EED19E-7EAD-4796-945A-51D1577B7F96}" type="doc">
      <dgm:prSet loTypeId="urn:microsoft.com/office/officeart/2005/8/layout/orgChart1" loCatId="hierarchy" qsTypeId="urn:microsoft.com/office/officeart/2005/8/quickstyle/simple1#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B95940B-4FF2-430D-AB05-8BF1380C15EF}">
      <dgm:prSet phldrT="[Текст]"/>
      <dgm:spPr/>
      <dgm:t>
        <a:bodyPr/>
        <a:lstStyle/>
        <a:p>
          <a:r>
            <a:rPr lang="ru-RU" dirty="0" smtClean="0"/>
            <a:t>ЗАДАЧИ</a:t>
          </a:r>
          <a:endParaRPr lang="ru-RU" dirty="0"/>
        </a:p>
      </dgm:t>
    </dgm:pt>
    <dgm:pt modelId="{430A0DE4-6398-4EC8-A4EC-A89E8C84CBD9}" type="parTrans" cxnId="{7550D191-3D44-46A1-BFA0-2639E7939A68}">
      <dgm:prSet/>
      <dgm:spPr/>
      <dgm:t>
        <a:bodyPr/>
        <a:lstStyle/>
        <a:p>
          <a:endParaRPr lang="ru-RU"/>
        </a:p>
      </dgm:t>
    </dgm:pt>
    <dgm:pt modelId="{69BBED44-C5E6-40F3-9856-3877F671FFD5}" type="sibTrans" cxnId="{7550D191-3D44-46A1-BFA0-2639E7939A68}">
      <dgm:prSet/>
      <dgm:spPr/>
      <dgm:t>
        <a:bodyPr/>
        <a:lstStyle/>
        <a:p>
          <a:endParaRPr lang="ru-RU"/>
        </a:p>
      </dgm:t>
    </dgm:pt>
    <dgm:pt modelId="{491043F0-DDF9-479C-B973-0A769F4E8A91}">
      <dgm:prSet phldrT="[Текст]"/>
      <dgm:spPr/>
      <dgm:t>
        <a:bodyPr/>
        <a:lstStyle/>
        <a:p>
          <a:r>
            <a:rPr lang="ru-RU" dirty="0" smtClean="0"/>
            <a:t>основные</a:t>
          </a:r>
          <a:endParaRPr lang="ru-RU" dirty="0"/>
        </a:p>
      </dgm:t>
    </dgm:pt>
    <dgm:pt modelId="{6C0D0642-E8EE-4CD8-B4B7-BB23EE43A7B5}" type="parTrans" cxnId="{CC4178AD-4120-4EB3-8EF2-669386C3508B}">
      <dgm:prSet/>
      <dgm:spPr/>
      <dgm:t>
        <a:bodyPr/>
        <a:lstStyle/>
        <a:p>
          <a:endParaRPr lang="ru-RU"/>
        </a:p>
      </dgm:t>
    </dgm:pt>
    <dgm:pt modelId="{3AF4D5BF-974D-4E23-ADEE-06BA9B8F9640}" type="sibTrans" cxnId="{CC4178AD-4120-4EB3-8EF2-669386C3508B}">
      <dgm:prSet/>
      <dgm:spPr/>
      <dgm:t>
        <a:bodyPr/>
        <a:lstStyle/>
        <a:p>
          <a:endParaRPr lang="ru-RU"/>
        </a:p>
      </dgm:t>
    </dgm:pt>
    <dgm:pt modelId="{D7A25907-CF54-48BE-AA1D-96D3E7992B5B}">
      <dgm:prSet phldrT="[Текст]"/>
      <dgm:spPr/>
      <dgm:t>
        <a:bodyPr/>
        <a:lstStyle/>
        <a:p>
          <a:r>
            <a:rPr lang="ru-RU" dirty="0" smtClean="0"/>
            <a:t>формальные</a:t>
          </a:r>
          <a:endParaRPr lang="ru-RU" dirty="0"/>
        </a:p>
      </dgm:t>
    </dgm:pt>
    <dgm:pt modelId="{3BF4AE68-1847-4BDD-8DFC-2F47042C2DCD}" type="parTrans" cxnId="{89432AE4-5203-4C99-A16D-55ABEB919F1B}">
      <dgm:prSet/>
      <dgm:spPr/>
      <dgm:t>
        <a:bodyPr/>
        <a:lstStyle/>
        <a:p>
          <a:endParaRPr lang="ru-RU"/>
        </a:p>
      </dgm:t>
    </dgm:pt>
    <dgm:pt modelId="{3311954C-1E97-4C64-9750-9409E6975ABF}" type="sibTrans" cxnId="{89432AE4-5203-4C99-A16D-55ABEB919F1B}">
      <dgm:prSet/>
      <dgm:spPr/>
      <dgm:t>
        <a:bodyPr/>
        <a:lstStyle/>
        <a:p>
          <a:endParaRPr lang="ru-RU"/>
        </a:p>
      </dgm:t>
    </dgm:pt>
    <dgm:pt modelId="{4ADDC193-96EF-4C5F-A388-D3072244586F}">
      <dgm:prSet phldrT="[Текст]"/>
      <dgm:spPr/>
      <dgm:t>
        <a:bodyPr/>
        <a:lstStyle/>
        <a:p>
          <a:r>
            <a:rPr lang="ru-RU" dirty="0" smtClean="0"/>
            <a:t>дополнительные</a:t>
          </a:r>
          <a:endParaRPr lang="ru-RU" dirty="0"/>
        </a:p>
      </dgm:t>
    </dgm:pt>
    <dgm:pt modelId="{A2AE775D-A922-4571-B2C2-3C91D668E334}" type="parTrans" cxnId="{40310479-59E3-4A7F-9A71-DBFDCD86FF93}">
      <dgm:prSet/>
      <dgm:spPr/>
      <dgm:t>
        <a:bodyPr/>
        <a:lstStyle/>
        <a:p>
          <a:endParaRPr lang="ru-RU"/>
        </a:p>
      </dgm:t>
    </dgm:pt>
    <dgm:pt modelId="{EAD74A40-8BF8-4AB7-86EE-8B29639DE6C8}" type="sibTrans" cxnId="{40310479-59E3-4A7F-9A71-DBFDCD86FF93}">
      <dgm:prSet/>
      <dgm:spPr/>
      <dgm:t>
        <a:bodyPr/>
        <a:lstStyle/>
        <a:p>
          <a:endParaRPr lang="ru-RU"/>
        </a:p>
      </dgm:t>
    </dgm:pt>
    <dgm:pt modelId="{FEB39411-B050-4BE3-BBC8-09A4C1647572}" type="pres">
      <dgm:prSet presAssocID="{FDEED19E-7EAD-4796-945A-51D1577B7F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E012814-9155-4160-B917-EB01C48D5977}" type="pres">
      <dgm:prSet presAssocID="{DB95940B-4FF2-430D-AB05-8BF1380C15EF}" presName="hierRoot1" presStyleCnt="0">
        <dgm:presLayoutVars>
          <dgm:hierBranch val="init"/>
        </dgm:presLayoutVars>
      </dgm:prSet>
      <dgm:spPr/>
    </dgm:pt>
    <dgm:pt modelId="{07433EEC-61AE-4D0E-B77E-A64EA7557EFB}" type="pres">
      <dgm:prSet presAssocID="{DB95940B-4FF2-430D-AB05-8BF1380C15EF}" presName="rootComposite1" presStyleCnt="0"/>
      <dgm:spPr/>
    </dgm:pt>
    <dgm:pt modelId="{EAA46F0C-08D9-4A06-8898-1034FC98327B}" type="pres">
      <dgm:prSet presAssocID="{DB95940B-4FF2-430D-AB05-8BF1380C15EF}" presName="rootText1" presStyleLbl="node0" presStyleIdx="0" presStyleCnt="1" custLinFactNeighborX="2493" custLinFactNeighborY="-576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55812B-A6D6-4A99-A211-616A1207D195}" type="pres">
      <dgm:prSet presAssocID="{DB95940B-4FF2-430D-AB05-8BF1380C15E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0C11934-AA86-42DA-B463-2F838991F20A}" type="pres">
      <dgm:prSet presAssocID="{DB95940B-4FF2-430D-AB05-8BF1380C15EF}" presName="hierChild2" presStyleCnt="0"/>
      <dgm:spPr/>
    </dgm:pt>
    <dgm:pt modelId="{6A4C11EF-51F5-4A63-8B58-7D3398538228}" type="pres">
      <dgm:prSet presAssocID="{6C0D0642-E8EE-4CD8-B4B7-BB23EE43A7B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8B2AAE15-9931-4E4D-8ED7-B461685152B7}" type="pres">
      <dgm:prSet presAssocID="{491043F0-DDF9-479C-B973-0A769F4E8A91}" presName="hierRoot2" presStyleCnt="0">
        <dgm:presLayoutVars>
          <dgm:hierBranch val="init"/>
        </dgm:presLayoutVars>
      </dgm:prSet>
      <dgm:spPr/>
    </dgm:pt>
    <dgm:pt modelId="{7A088F9A-6AE8-4DA8-8552-C17CD09DB97D}" type="pres">
      <dgm:prSet presAssocID="{491043F0-DDF9-479C-B973-0A769F4E8A91}" presName="rootComposite" presStyleCnt="0"/>
      <dgm:spPr/>
    </dgm:pt>
    <dgm:pt modelId="{6237C409-01E5-45B9-B537-CF5717FC244C}" type="pres">
      <dgm:prSet presAssocID="{491043F0-DDF9-479C-B973-0A769F4E8A91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256740-F04A-422D-B69A-5055234F1CCD}" type="pres">
      <dgm:prSet presAssocID="{491043F0-DDF9-479C-B973-0A769F4E8A91}" presName="rootConnector" presStyleLbl="node2" presStyleIdx="0" presStyleCnt="3"/>
      <dgm:spPr/>
      <dgm:t>
        <a:bodyPr/>
        <a:lstStyle/>
        <a:p>
          <a:endParaRPr lang="ru-RU"/>
        </a:p>
      </dgm:t>
    </dgm:pt>
    <dgm:pt modelId="{E35F9D73-99EE-4C00-B719-DEB23716FA9B}" type="pres">
      <dgm:prSet presAssocID="{491043F0-DDF9-479C-B973-0A769F4E8A91}" presName="hierChild4" presStyleCnt="0"/>
      <dgm:spPr/>
    </dgm:pt>
    <dgm:pt modelId="{7D57A686-591D-47EA-89FB-7B6E6198D56F}" type="pres">
      <dgm:prSet presAssocID="{491043F0-DDF9-479C-B973-0A769F4E8A91}" presName="hierChild5" presStyleCnt="0"/>
      <dgm:spPr/>
    </dgm:pt>
    <dgm:pt modelId="{639A1F41-EF59-4039-9298-4A7A2C8D8939}" type="pres">
      <dgm:prSet presAssocID="{3BF4AE68-1847-4BDD-8DFC-2F47042C2DC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9D919F6-D7B8-4B32-9605-6038F84BE85F}" type="pres">
      <dgm:prSet presAssocID="{D7A25907-CF54-48BE-AA1D-96D3E7992B5B}" presName="hierRoot2" presStyleCnt="0">
        <dgm:presLayoutVars>
          <dgm:hierBranch val="init"/>
        </dgm:presLayoutVars>
      </dgm:prSet>
      <dgm:spPr/>
    </dgm:pt>
    <dgm:pt modelId="{4CD60F4A-E3C3-4A1A-8011-80FFAE6E3DF0}" type="pres">
      <dgm:prSet presAssocID="{D7A25907-CF54-48BE-AA1D-96D3E7992B5B}" presName="rootComposite" presStyleCnt="0"/>
      <dgm:spPr/>
    </dgm:pt>
    <dgm:pt modelId="{5B8D770F-C679-43E6-A450-B9FC31A1ECE6}" type="pres">
      <dgm:prSet presAssocID="{D7A25907-CF54-48BE-AA1D-96D3E7992B5B}" presName="rootText" presStyleLbl="node2" presStyleIdx="1" presStyleCnt="3" custLinFactNeighborX="2493" custLinFactNeighborY="557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14F46C-287D-4614-ACAA-098FDB91CF5A}" type="pres">
      <dgm:prSet presAssocID="{D7A25907-CF54-48BE-AA1D-96D3E7992B5B}" presName="rootConnector" presStyleLbl="node2" presStyleIdx="1" presStyleCnt="3"/>
      <dgm:spPr/>
      <dgm:t>
        <a:bodyPr/>
        <a:lstStyle/>
        <a:p>
          <a:endParaRPr lang="ru-RU"/>
        </a:p>
      </dgm:t>
    </dgm:pt>
    <dgm:pt modelId="{36A3C30F-B45F-40B7-91DB-1D50346C51C8}" type="pres">
      <dgm:prSet presAssocID="{D7A25907-CF54-48BE-AA1D-96D3E7992B5B}" presName="hierChild4" presStyleCnt="0"/>
      <dgm:spPr/>
    </dgm:pt>
    <dgm:pt modelId="{29345C87-A358-44A3-B2EA-09D3EBD653FD}" type="pres">
      <dgm:prSet presAssocID="{D7A25907-CF54-48BE-AA1D-96D3E7992B5B}" presName="hierChild5" presStyleCnt="0"/>
      <dgm:spPr/>
    </dgm:pt>
    <dgm:pt modelId="{25783BE8-F937-4CEF-B176-B3C35728E231}" type="pres">
      <dgm:prSet presAssocID="{A2AE775D-A922-4571-B2C2-3C91D668E334}" presName="Name37" presStyleLbl="parChTrans1D2" presStyleIdx="2" presStyleCnt="3"/>
      <dgm:spPr/>
      <dgm:t>
        <a:bodyPr/>
        <a:lstStyle/>
        <a:p>
          <a:endParaRPr lang="ru-RU"/>
        </a:p>
      </dgm:t>
    </dgm:pt>
    <dgm:pt modelId="{60A9CC27-A024-4D2D-9601-BEF2A0CC9600}" type="pres">
      <dgm:prSet presAssocID="{4ADDC193-96EF-4C5F-A388-D3072244586F}" presName="hierRoot2" presStyleCnt="0">
        <dgm:presLayoutVars>
          <dgm:hierBranch val="init"/>
        </dgm:presLayoutVars>
      </dgm:prSet>
      <dgm:spPr/>
    </dgm:pt>
    <dgm:pt modelId="{5564E80F-B877-472C-8C21-FCE03F11803C}" type="pres">
      <dgm:prSet presAssocID="{4ADDC193-96EF-4C5F-A388-D3072244586F}" presName="rootComposite" presStyleCnt="0"/>
      <dgm:spPr/>
    </dgm:pt>
    <dgm:pt modelId="{D9230D4E-D31B-4465-8A26-0D34023697D6}" type="pres">
      <dgm:prSet presAssocID="{4ADDC193-96EF-4C5F-A388-D3072244586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ECC55F-EC86-4F34-BE86-AF22DB1B252C}" type="pres">
      <dgm:prSet presAssocID="{4ADDC193-96EF-4C5F-A388-D3072244586F}" presName="rootConnector" presStyleLbl="node2" presStyleIdx="2" presStyleCnt="3"/>
      <dgm:spPr/>
      <dgm:t>
        <a:bodyPr/>
        <a:lstStyle/>
        <a:p>
          <a:endParaRPr lang="ru-RU"/>
        </a:p>
      </dgm:t>
    </dgm:pt>
    <dgm:pt modelId="{1FA6B8FC-A737-4FA6-AA81-EDB33038DCA1}" type="pres">
      <dgm:prSet presAssocID="{4ADDC193-96EF-4C5F-A388-D3072244586F}" presName="hierChild4" presStyleCnt="0"/>
      <dgm:spPr/>
    </dgm:pt>
    <dgm:pt modelId="{1949306D-2773-4785-9E76-4363B6169DA4}" type="pres">
      <dgm:prSet presAssocID="{4ADDC193-96EF-4C5F-A388-D3072244586F}" presName="hierChild5" presStyleCnt="0"/>
      <dgm:spPr/>
    </dgm:pt>
    <dgm:pt modelId="{1812EE90-B2F2-4D85-9FA1-983E6BCB33B3}" type="pres">
      <dgm:prSet presAssocID="{DB95940B-4FF2-430D-AB05-8BF1380C15EF}" presName="hierChild3" presStyleCnt="0"/>
      <dgm:spPr/>
    </dgm:pt>
  </dgm:ptLst>
  <dgm:cxnLst>
    <dgm:cxn modelId="{00F1C4B6-83C4-45CF-B5A2-77F14760B806}" type="presOf" srcId="{491043F0-DDF9-479C-B973-0A769F4E8A91}" destId="{6237C409-01E5-45B9-B537-CF5717FC244C}" srcOrd="0" destOrd="0" presId="urn:microsoft.com/office/officeart/2005/8/layout/orgChart1"/>
    <dgm:cxn modelId="{1A2F465B-A907-4A4F-99C3-26D2F62952EE}" type="presOf" srcId="{6C0D0642-E8EE-4CD8-B4B7-BB23EE43A7B5}" destId="{6A4C11EF-51F5-4A63-8B58-7D3398538228}" srcOrd="0" destOrd="0" presId="urn:microsoft.com/office/officeart/2005/8/layout/orgChart1"/>
    <dgm:cxn modelId="{6E07716C-9D45-4508-9166-D648D336202C}" type="presOf" srcId="{4ADDC193-96EF-4C5F-A388-D3072244586F}" destId="{AAECC55F-EC86-4F34-BE86-AF22DB1B252C}" srcOrd="1" destOrd="0" presId="urn:microsoft.com/office/officeart/2005/8/layout/orgChart1"/>
    <dgm:cxn modelId="{D9472680-1750-4676-A347-982684F3A6DA}" type="presOf" srcId="{FDEED19E-7EAD-4796-945A-51D1577B7F96}" destId="{FEB39411-B050-4BE3-BBC8-09A4C1647572}" srcOrd="0" destOrd="0" presId="urn:microsoft.com/office/officeart/2005/8/layout/orgChart1"/>
    <dgm:cxn modelId="{6A1EAAAE-9BC6-4E7D-8958-8AB2252DCD45}" type="presOf" srcId="{A2AE775D-A922-4571-B2C2-3C91D668E334}" destId="{25783BE8-F937-4CEF-B176-B3C35728E231}" srcOrd="0" destOrd="0" presId="urn:microsoft.com/office/officeart/2005/8/layout/orgChart1"/>
    <dgm:cxn modelId="{7550D191-3D44-46A1-BFA0-2639E7939A68}" srcId="{FDEED19E-7EAD-4796-945A-51D1577B7F96}" destId="{DB95940B-4FF2-430D-AB05-8BF1380C15EF}" srcOrd="0" destOrd="0" parTransId="{430A0DE4-6398-4EC8-A4EC-A89E8C84CBD9}" sibTransId="{69BBED44-C5E6-40F3-9856-3877F671FFD5}"/>
    <dgm:cxn modelId="{BC3D8786-0F52-43E5-B5E7-BC7F6ED550A0}" type="presOf" srcId="{4ADDC193-96EF-4C5F-A388-D3072244586F}" destId="{D9230D4E-D31B-4465-8A26-0D34023697D6}" srcOrd="0" destOrd="0" presId="urn:microsoft.com/office/officeart/2005/8/layout/orgChart1"/>
    <dgm:cxn modelId="{61166011-9358-4750-B56F-A8EB22C6F5B3}" type="presOf" srcId="{491043F0-DDF9-479C-B973-0A769F4E8A91}" destId="{B9256740-F04A-422D-B69A-5055234F1CCD}" srcOrd="1" destOrd="0" presId="urn:microsoft.com/office/officeart/2005/8/layout/orgChart1"/>
    <dgm:cxn modelId="{FFC62E98-FDB6-4867-9E00-61CB16754E08}" type="presOf" srcId="{DB95940B-4FF2-430D-AB05-8BF1380C15EF}" destId="{EAA46F0C-08D9-4A06-8898-1034FC98327B}" srcOrd="0" destOrd="0" presId="urn:microsoft.com/office/officeart/2005/8/layout/orgChart1"/>
    <dgm:cxn modelId="{40310479-59E3-4A7F-9A71-DBFDCD86FF93}" srcId="{DB95940B-4FF2-430D-AB05-8BF1380C15EF}" destId="{4ADDC193-96EF-4C5F-A388-D3072244586F}" srcOrd="2" destOrd="0" parTransId="{A2AE775D-A922-4571-B2C2-3C91D668E334}" sibTransId="{EAD74A40-8BF8-4AB7-86EE-8B29639DE6C8}"/>
    <dgm:cxn modelId="{CC4178AD-4120-4EB3-8EF2-669386C3508B}" srcId="{DB95940B-4FF2-430D-AB05-8BF1380C15EF}" destId="{491043F0-DDF9-479C-B973-0A769F4E8A91}" srcOrd="0" destOrd="0" parTransId="{6C0D0642-E8EE-4CD8-B4B7-BB23EE43A7B5}" sibTransId="{3AF4D5BF-974D-4E23-ADEE-06BA9B8F9640}"/>
    <dgm:cxn modelId="{518555C9-023C-4BAF-99C7-C75440B82565}" type="presOf" srcId="{3BF4AE68-1847-4BDD-8DFC-2F47042C2DCD}" destId="{639A1F41-EF59-4039-9298-4A7A2C8D8939}" srcOrd="0" destOrd="0" presId="urn:microsoft.com/office/officeart/2005/8/layout/orgChart1"/>
    <dgm:cxn modelId="{89432AE4-5203-4C99-A16D-55ABEB919F1B}" srcId="{DB95940B-4FF2-430D-AB05-8BF1380C15EF}" destId="{D7A25907-CF54-48BE-AA1D-96D3E7992B5B}" srcOrd="1" destOrd="0" parTransId="{3BF4AE68-1847-4BDD-8DFC-2F47042C2DCD}" sibTransId="{3311954C-1E97-4C64-9750-9409E6975ABF}"/>
    <dgm:cxn modelId="{F53BFB51-46BE-4B05-9CD6-FB4EB0F1D7A8}" type="presOf" srcId="{DB95940B-4FF2-430D-AB05-8BF1380C15EF}" destId="{CA55812B-A6D6-4A99-A211-616A1207D195}" srcOrd="1" destOrd="0" presId="urn:microsoft.com/office/officeart/2005/8/layout/orgChart1"/>
    <dgm:cxn modelId="{D5049FFC-F479-4433-9212-3EBDB0580AE7}" type="presOf" srcId="{D7A25907-CF54-48BE-AA1D-96D3E7992B5B}" destId="{5B8D770F-C679-43E6-A450-B9FC31A1ECE6}" srcOrd="0" destOrd="0" presId="urn:microsoft.com/office/officeart/2005/8/layout/orgChart1"/>
    <dgm:cxn modelId="{9BF2D253-6061-4BBA-AC91-9DFACE37D0DA}" type="presOf" srcId="{D7A25907-CF54-48BE-AA1D-96D3E7992B5B}" destId="{BF14F46C-287D-4614-ACAA-098FDB91CF5A}" srcOrd="1" destOrd="0" presId="urn:microsoft.com/office/officeart/2005/8/layout/orgChart1"/>
    <dgm:cxn modelId="{5F12F9F8-894B-4121-9D9F-06D28AA2FDE7}" type="presParOf" srcId="{FEB39411-B050-4BE3-BBC8-09A4C1647572}" destId="{DE012814-9155-4160-B917-EB01C48D5977}" srcOrd="0" destOrd="0" presId="urn:microsoft.com/office/officeart/2005/8/layout/orgChart1"/>
    <dgm:cxn modelId="{D3821058-80CA-4669-A794-C4D092A3158B}" type="presParOf" srcId="{DE012814-9155-4160-B917-EB01C48D5977}" destId="{07433EEC-61AE-4D0E-B77E-A64EA7557EFB}" srcOrd="0" destOrd="0" presId="urn:microsoft.com/office/officeart/2005/8/layout/orgChart1"/>
    <dgm:cxn modelId="{238FAF09-933A-4860-9803-0F8565A6F826}" type="presParOf" srcId="{07433EEC-61AE-4D0E-B77E-A64EA7557EFB}" destId="{EAA46F0C-08D9-4A06-8898-1034FC98327B}" srcOrd="0" destOrd="0" presId="urn:microsoft.com/office/officeart/2005/8/layout/orgChart1"/>
    <dgm:cxn modelId="{8AFA440A-79BF-4016-B444-59CB948F2D84}" type="presParOf" srcId="{07433EEC-61AE-4D0E-B77E-A64EA7557EFB}" destId="{CA55812B-A6D6-4A99-A211-616A1207D195}" srcOrd="1" destOrd="0" presId="urn:microsoft.com/office/officeart/2005/8/layout/orgChart1"/>
    <dgm:cxn modelId="{55354F14-98E7-4D61-B7EC-050AEA581BE2}" type="presParOf" srcId="{DE012814-9155-4160-B917-EB01C48D5977}" destId="{40C11934-AA86-42DA-B463-2F838991F20A}" srcOrd="1" destOrd="0" presId="urn:microsoft.com/office/officeart/2005/8/layout/orgChart1"/>
    <dgm:cxn modelId="{26A2D967-0D70-4A29-9F8E-E6A3DC30BF43}" type="presParOf" srcId="{40C11934-AA86-42DA-B463-2F838991F20A}" destId="{6A4C11EF-51F5-4A63-8B58-7D3398538228}" srcOrd="0" destOrd="0" presId="urn:microsoft.com/office/officeart/2005/8/layout/orgChart1"/>
    <dgm:cxn modelId="{0243B20C-B4FB-4F7E-B307-21B0AC60B66F}" type="presParOf" srcId="{40C11934-AA86-42DA-B463-2F838991F20A}" destId="{8B2AAE15-9931-4E4D-8ED7-B461685152B7}" srcOrd="1" destOrd="0" presId="urn:microsoft.com/office/officeart/2005/8/layout/orgChart1"/>
    <dgm:cxn modelId="{C242B52B-E26C-43BA-A6F6-F91D421AC5DD}" type="presParOf" srcId="{8B2AAE15-9931-4E4D-8ED7-B461685152B7}" destId="{7A088F9A-6AE8-4DA8-8552-C17CD09DB97D}" srcOrd="0" destOrd="0" presId="urn:microsoft.com/office/officeart/2005/8/layout/orgChart1"/>
    <dgm:cxn modelId="{392A4846-2D58-4807-AE1E-B72E51D632EF}" type="presParOf" srcId="{7A088F9A-6AE8-4DA8-8552-C17CD09DB97D}" destId="{6237C409-01E5-45B9-B537-CF5717FC244C}" srcOrd="0" destOrd="0" presId="urn:microsoft.com/office/officeart/2005/8/layout/orgChart1"/>
    <dgm:cxn modelId="{9717190B-3CBB-4E42-871B-840118B94A4A}" type="presParOf" srcId="{7A088F9A-6AE8-4DA8-8552-C17CD09DB97D}" destId="{B9256740-F04A-422D-B69A-5055234F1CCD}" srcOrd="1" destOrd="0" presId="urn:microsoft.com/office/officeart/2005/8/layout/orgChart1"/>
    <dgm:cxn modelId="{3FED30C6-F56C-454D-941A-5F17D6B1E397}" type="presParOf" srcId="{8B2AAE15-9931-4E4D-8ED7-B461685152B7}" destId="{E35F9D73-99EE-4C00-B719-DEB23716FA9B}" srcOrd="1" destOrd="0" presId="urn:microsoft.com/office/officeart/2005/8/layout/orgChart1"/>
    <dgm:cxn modelId="{75BE703C-BB75-4782-A67B-7DDD3DCE01BF}" type="presParOf" srcId="{8B2AAE15-9931-4E4D-8ED7-B461685152B7}" destId="{7D57A686-591D-47EA-89FB-7B6E6198D56F}" srcOrd="2" destOrd="0" presId="urn:microsoft.com/office/officeart/2005/8/layout/orgChart1"/>
    <dgm:cxn modelId="{A0812AF4-A24B-443D-A149-5147595CA157}" type="presParOf" srcId="{40C11934-AA86-42DA-B463-2F838991F20A}" destId="{639A1F41-EF59-4039-9298-4A7A2C8D8939}" srcOrd="2" destOrd="0" presId="urn:microsoft.com/office/officeart/2005/8/layout/orgChart1"/>
    <dgm:cxn modelId="{EC73D9A5-665B-41CD-BC94-F848BB9E27D0}" type="presParOf" srcId="{40C11934-AA86-42DA-B463-2F838991F20A}" destId="{B9D919F6-D7B8-4B32-9605-6038F84BE85F}" srcOrd="3" destOrd="0" presId="urn:microsoft.com/office/officeart/2005/8/layout/orgChart1"/>
    <dgm:cxn modelId="{398E6985-E14C-4A21-B765-F089AF6AD303}" type="presParOf" srcId="{B9D919F6-D7B8-4B32-9605-6038F84BE85F}" destId="{4CD60F4A-E3C3-4A1A-8011-80FFAE6E3DF0}" srcOrd="0" destOrd="0" presId="urn:microsoft.com/office/officeart/2005/8/layout/orgChart1"/>
    <dgm:cxn modelId="{9128963F-BD4D-4586-8CF2-0BCB91701145}" type="presParOf" srcId="{4CD60F4A-E3C3-4A1A-8011-80FFAE6E3DF0}" destId="{5B8D770F-C679-43E6-A450-B9FC31A1ECE6}" srcOrd="0" destOrd="0" presId="urn:microsoft.com/office/officeart/2005/8/layout/orgChart1"/>
    <dgm:cxn modelId="{73376749-BCCE-4E6B-9845-99947539E2F6}" type="presParOf" srcId="{4CD60F4A-E3C3-4A1A-8011-80FFAE6E3DF0}" destId="{BF14F46C-287D-4614-ACAA-098FDB91CF5A}" srcOrd="1" destOrd="0" presId="urn:microsoft.com/office/officeart/2005/8/layout/orgChart1"/>
    <dgm:cxn modelId="{D8C25349-A5A1-4B9D-B7A7-0A055D76BD4F}" type="presParOf" srcId="{B9D919F6-D7B8-4B32-9605-6038F84BE85F}" destId="{36A3C30F-B45F-40B7-91DB-1D50346C51C8}" srcOrd="1" destOrd="0" presId="urn:microsoft.com/office/officeart/2005/8/layout/orgChart1"/>
    <dgm:cxn modelId="{B664395E-C3DA-439E-854B-75AF8847E233}" type="presParOf" srcId="{B9D919F6-D7B8-4B32-9605-6038F84BE85F}" destId="{29345C87-A358-44A3-B2EA-09D3EBD653FD}" srcOrd="2" destOrd="0" presId="urn:microsoft.com/office/officeart/2005/8/layout/orgChart1"/>
    <dgm:cxn modelId="{7918A030-7E73-4DDA-B7CB-C70B7E9EECF7}" type="presParOf" srcId="{40C11934-AA86-42DA-B463-2F838991F20A}" destId="{25783BE8-F937-4CEF-B176-B3C35728E231}" srcOrd="4" destOrd="0" presId="urn:microsoft.com/office/officeart/2005/8/layout/orgChart1"/>
    <dgm:cxn modelId="{AAA83681-4B8A-4267-A6D2-43EA7E8AD278}" type="presParOf" srcId="{40C11934-AA86-42DA-B463-2F838991F20A}" destId="{60A9CC27-A024-4D2D-9601-BEF2A0CC9600}" srcOrd="5" destOrd="0" presId="urn:microsoft.com/office/officeart/2005/8/layout/orgChart1"/>
    <dgm:cxn modelId="{736D7F5A-9EE3-4855-A5D0-5F96CC2BB9BE}" type="presParOf" srcId="{60A9CC27-A024-4D2D-9601-BEF2A0CC9600}" destId="{5564E80F-B877-472C-8C21-FCE03F11803C}" srcOrd="0" destOrd="0" presId="urn:microsoft.com/office/officeart/2005/8/layout/orgChart1"/>
    <dgm:cxn modelId="{4A198F4F-5459-43FD-B219-05F6F4859E1C}" type="presParOf" srcId="{5564E80F-B877-472C-8C21-FCE03F11803C}" destId="{D9230D4E-D31B-4465-8A26-0D34023697D6}" srcOrd="0" destOrd="0" presId="urn:microsoft.com/office/officeart/2005/8/layout/orgChart1"/>
    <dgm:cxn modelId="{B6D6597D-1639-4CF6-9053-93C24E2A26BD}" type="presParOf" srcId="{5564E80F-B877-472C-8C21-FCE03F11803C}" destId="{AAECC55F-EC86-4F34-BE86-AF22DB1B252C}" srcOrd="1" destOrd="0" presId="urn:microsoft.com/office/officeart/2005/8/layout/orgChart1"/>
    <dgm:cxn modelId="{C25DDF42-DEAA-4250-BC27-30EE1207549D}" type="presParOf" srcId="{60A9CC27-A024-4D2D-9601-BEF2A0CC9600}" destId="{1FA6B8FC-A737-4FA6-AA81-EDB33038DCA1}" srcOrd="1" destOrd="0" presId="urn:microsoft.com/office/officeart/2005/8/layout/orgChart1"/>
    <dgm:cxn modelId="{458CDAA9-3370-4101-AEFB-AE7AD93021AE}" type="presParOf" srcId="{60A9CC27-A024-4D2D-9601-BEF2A0CC9600}" destId="{1949306D-2773-4785-9E76-4363B6169DA4}" srcOrd="2" destOrd="0" presId="urn:microsoft.com/office/officeart/2005/8/layout/orgChart1"/>
    <dgm:cxn modelId="{1157278B-7569-42CE-9C7A-D1680E54832E}" type="presParOf" srcId="{DE012814-9155-4160-B917-EB01C48D5977}" destId="{1812EE90-B2F2-4D85-9FA1-983E6BCB33B3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184DE2-3ED3-4723-9BCD-0DE5272F953A}" type="doc">
      <dgm:prSet loTypeId="urn:microsoft.com/office/officeart/2005/8/layout/orgChart1" loCatId="hierarchy" qsTypeId="urn:microsoft.com/office/officeart/2005/8/quickstyle/simple1#6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2EDC598-E5B9-4B56-9C4E-FF78C4EF2710}">
      <dgm:prSet phldrT="[Текст]"/>
      <dgm:spPr/>
      <dgm:t>
        <a:bodyPr/>
        <a:lstStyle/>
        <a:p>
          <a:r>
            <a:rPr lang="ru-RU" dirty="0" smtClean="0"/>
            <a:t>объект</a:t>
          </a:r>
          <a:endParaRPr lang="ru-RU" dirty="0"/>
        </a:p>
      </dgm:t>
    </dgm:pt>
    <dgm:pt modelId="{F4116BF6-58F2-41E0-9F1E-BED4AF7C5EDE}" type="parTrans" cxnId="{218F2683-683A-49A4-86F1-17E117C81351}">
      <dgm:prSet/>
      <dgm:spPr/>
      <dgm:t>
        <a:bodyPr/>
        <a:lstStyle/>
        <a:p>
          <a:endParaRPr lang="ru-RU"/>
        </a:p>
      </dgm:t>
    </dgm:pt>
    <dgm:pt modelId="{7CBBBC11-B69C-4FBB-B4B8-C45F4A95745B}" type="sibTrans" cxnId="{218F2683-683A-49A4-86F1-17E117C81351}">
      <dgm:prSet/>
      <dgm:spPr/>
      <dgm:t>
        <a:bodyPr/>
        <a:lstStyle/>
        <a:p>
          <a:endParaRPr lang="ru-RU"/>
        </a:p>
      </dgm:t>
    </dgm:pt>
    <dgm:pt modelId="{3AEE2A2B-491C-465B-AD69-5E7F9718CF3A}">
      <dgm:prSet phldrT="[Текст]"/>
      <dgm:spPr/>
      <dgm:t>
        <a:bodyPr/>
        <a:lstStyle/>
        <a:p>
          <a:r>
            <a:rPr lang="ru-RU" dirty="0" smtClean="0"/>
            <a:t>добровольного </a:t>
          </a:r>
          <a:r>
            <a:rPr lang="ru-RU" dirty="0" err="1" smtClean="0"/>
            <a:t>энергоаудита</a:t>
          </a:r>
          <a:endParaRPr lang="ru-RU" dirty="0"/>
        </a:p>
      </dgm:t>
    </dgm:pt>
    <dgm:pt modelId="{B6E892C7-5A18-43F7-AF7C-C4EA62872799}" type="parTrans" cxnId="{8744B4A0-43BA-41B7-8AFD-22DA5EC44997}">
      <dgm:prSet/>
      <dgm:spPr/>
      <dgm:t>
        <a:bodyPr/>
        <a:lstStyle/>
        <a:p>
          <a:endParaRPr lang="ru-RU"/>
        </a:p>
      </dgm:t>
    </dgm:pt>
    <dgm:pt modelId="{C5048983-88AB-44DD-99DD-5D822846D3F3}" type="sibTrans" cxnId="{8744B4A0-43BA-41B7-8AFD-22DA5EC44997}">
      <dgm:prSet/>
      <dgm:spPr/>
      <dgm:t>
        <a:bodyPr/>
        <a:lstStyle/>
        <a:p>
          <a:endParaRPr lang="ru-RU"/>
        </a:p>
      </dgm:t>
    </dgm:pt>
    <dgm:pt modelId="{4714C933-4B17-4C98-8944-559E46A02141}">
      <dgm:prSet phldrT="[Текст]"/>
      <dgm:spPr/>
      <dgm:t>
        <a:bodyPr/>
        <a:lstStyle/>
        <a:p>
          <a:r>
            <a:rPr lang="ru-RU" dirty="0" smtClean="0"/>
            <a:t>обязательного </a:t>
          </a:r>
          <a:r>
            <a:rPr lang="ru-RU" dirty="0" err="1" smtClean="0"/>
            <a:t>энергоаудита</a:t>
          </a:r>
          <a:endParaRPr lang="ru-RU" dirty="0"/>
        </a:p>
      </dgm:t>
    </dgm:pt>
    <dgm:pt modelId="{83BDDB26-C111-45F4-9EC3-293DDEB84EA8}" type="parTrans" cxnId="{B6AA51DC-6643-4C00-9FE0-E21E007A6A29}">
      <dgm:prSet/>
      <dgm:spPr/>
      <dgm:t>
        <a:bodyPr/>
        <a:lstStyle/>
        <a:p>
          <a:endParaRPr lang="ru-RU"/>
        </a:p>
      </dgm:t>
    </dgm:pt>
    <dgm:pt modelId="{AA39721A-A569-4714-B0A1-0D5D26903E7B}" type="sibTrans" cxnId="{B6AA51DC-6643-4C00-9FE0-E21E007A6A29}">
      <dgm:prSet/>
      <dgm:spPr/>
      <dgm:t>
        <a:bodyPr/>
        <a:lstStyle/>
        <a:p>
          <a:endParaRPr lang="ru-RU"/>
        </a:p>
      </dgm:t>
    </dgm:pt>
    <dgm:pt modelId="{95F03D9F-9E08-4989-922F-9B2638E16F8D}" type="pres">
      <dgm:prSet presAssocID="{58184DE2-3ED3-4723-9BCD-0DE5272F95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EB41B8D-AF25-4736-881B-17D0600EB129}" type="pres">
      <dgm:prSet presAssocID="{72EDC598-E5B9-4B56-9C4E-FF78C4EF2710}" presName="hierRoot1" presStyleCnt="0">
        <dgm:presLayoutVars>
          <dgm:hierBranch val="init"/>
        </dgm:presLayoutVars>
      </dgm:prSet>
      <dgm:spPr/>
    </dgm:pt>
    <dgm:pt modelId="{73B9F708-506A-4784-A630-CED6EFF1F401}" type="pres">
      <dgm:prSet presAssocID="{72EDC598-E5B9-4B56-9C4E-FF78C4EF2710}" presName="rootComposite1" presStyleCnt="0"/>
      <dgm:spPr/>
    </dgm:pt>
    <dgm:pt modelId="{B8F96BCF-B71D-4A52-A638-D93D8E388B09}" type="pres">
      <dgm:prSet presAssocID="{72EDC598-E5B9-4B56-9C4E-FF78C4EF271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CD99DA-A80C-40D9-B487-49AB2C2E7B6C}" type="pres">
      <dgm:prSet presAssocID="{72EDC598-E5B9-4B56-9C4E-FF78C4EF271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49B77CE-35EB-43A8-897B-0A10CE7D1A9C}" type="pres">
      <dgm:prSet presAssocID="{72EDC598-E5B9-4B56-9C4E-FF78C4EF2710}" presName="hierChild2" presStyleCnt="0"/>
      <dgm:spPr/>
    </dgm:pt>
    <dgm:pt modelId="{45186E89-8AEC-4B39-AADD-AF0E6DB55357}" type="pres">
      <dgm:prSet presAssocID="{B6E892C7-5A18-43F7-AF7C-C4EA62872799}" presName="Name37" presStyleLbl="parChTrans1D2" presStyleIdx="0" presStyleCnt="2"/>
      <dgm:spPr/>
      <dgm:t>
        <a:bodyPr/>
        <a:lstStyle/>
        <a:p>
          <a:endParaRPr lang="ru-RU"/>
        </a:p>
      </dgm:t>
    </dgm:pt>
    <dgm:pt modelId="{378447E8-F6DF-4334-9BDA-683EA4CA4A6D}" type="pres">
      <dgm:prSet presAssocID="{3AEE2A2B-491C-465B-AD69-5E7F9718CF3A}" presName="hierRoot2" presStyleCnt="0">
        <dgm:presLayoutVars>
          <dgm:hierBranch val="init"/>
        </dgm:presLayoutVars>
      </dgm:prSet>
      <dgm:spPr/>
    </dgm:pt>
    <dgm:pt modelId="{97C6C60A-73B2-4D34-94F7-5BEA7E95C1FD}" type="pres">
      <dgm:prSet presAssocID="{3AEE2A2B-491C-465B-AD69-5E7F9718CF3A}" presName="rootComposite" presStyleCnt="0"/>
      <dgm:spPr/>
    </dgm:pt>
    <dgm:pt modelId="{102C413E-DB59-4E27-B235-14E14F247E66}" type="pres">
      <dgm:prSet presAssocID="{3AEE2A2B-491C-465B-AD69-5E7F9718CF3A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467EEC-4DEA-4AA2-BDDB-5920F3102FE0}" type="pres">
      <dgm:prSet presAssocID="{3AEE2A2B-491C-465B-AD69-5E7F9718CF3A}" presName="rootConnector" presStyleLbl="node2" presStyleIdx="0" presStyleCnt="2"/>
      <dgm:spPr/>
      <dgm:t>
        <a:bodyPr/>
        <a:lstStyle/>
        <a:p>
          <a:endParaRPr lang="ru-RU"/>
        </a:p>
      </dgm:t>
    </dgm:pt>
    <dgm:pt modelId="{B9B59C26-FA1A-40E9-A715-2D81B5184CFF}" type="pres">
      <dgm:prSet presAssocID="{3AEE2A2B-491C-465B-AD69-5E7F9718CF3A}" presName="hierChild4" presStyleCnt="0"/>
      <dgm:spPr/>
    </dgm:pt>
    <dgm:pt modelId="{919464D6-8BA1-4835-B442-B7FB8F4B75E5}" type="pres">
      <dgm:prSet presAssocID="{3AEE2A2B-491C-465B-AD69-5E7F9718CF3A}" presName="hierChild5" presStyleCnt="0"/>
      <dgm:spPr/>
    </dgm:pt>
    <dgm:pt modelId="{35F53278-71C6-49B6-8397-CA7E636974F5}" type="pres">
      <dgm:prSet presAssocID="{83BDDB26-C111-45F4-9EC3-293DDEB84EA8}" presName="Name37" presStyleLbl="parChTrans1D2" presStyleIdx="1" presStyleCnt="2"/>
      <dgm:spPr/>
      <dgm:t>
        <a:bodyPr/>
        <a:lstStyle/>
        <a:p>
          <a:endParaRPr lang="ru-RU"/>
        </a:p>
      </dgm:t>
    </dgm:pt>
    <dgm:pt modelId="{3084ACBE-A8BD-4DD5-874A-07D54B258332}" type="pres">
      <dgm:prSet presAssocID="{4714C933-4B17-4C98-8944-559E46A02141}" presName="hierRoot2" presStyleCnt="0">
        <dgm:presLayoutVars>
          <dgm:hierBranch val="init"/>
        </dgm:presLayoutVars>
      </dgm:prSet>
      <dgm:spPr/>
    </dgm:pt>
    <dgm:pt modelId="{A1C4F700-DA08-4B69-847D-1E3C2A4B99AC}" type="pres">
      <dgm:prSet presAssocID="{4714C933-4B17-4C98-8944-559E46A02141}" presName="rootComposite" presStyleCnt="0"/>
      <dgm:spPr/>
    </dgm:pt>
    <dgm:pt modelId="{C38A7747-02AD-4397-8974-BD28B1B6A343}" type="pres">
      <dgm:prSet presAssocID="{4714C933-4B17-4C98-8944-559E46A0214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38A003-C41C-4473-A629-E8026B65F56D}" type="pres">
      <dgm:prSet presAssocID="{4714C933-4B17-4C98-8944-559E46A02141}" presName="rootConnector" presStyleLbl="node2" presStyleIdx="1" presStyleCnt="2"/>
      <dgm:spPr/>
      <dgm:t>
        <a:bodyPr/>
        <a:lstStyle/>
        <a:p>
          <a:endParaRPr lang="ru-RU"/>
        </a:p>
      </dgm:t>
    </dgm:pt>
    <dgm:pt modelId="{A29EC1C3-F853-4BD5-9EBA-084E1DDB679B}" type="pres">
      <dgm:prSet presAssocID="{4714C933-4B17-4C98-8944-559E46A02141}" presName="hierChild4" presStyleCnt="0"/>
      <dgm:spPr/>
    </dgm:pt>
    <dgm:pt modelId="{6AC0C720-7514-440A-8A5E-4DF0127B2039}" type="pres">
      <dgm:prSet presAssocID="{4714C933-4B17-4C98-8944-559E46A02141}" presName="hierChild5" presStyleCnt="0"/>
      <dgm:spPr/>
    </dgm:pt>
    <dgm:pt modelId="{3EB2A8DA-71A9-43D0-ACE2-D9F9F003E472}" type="pres">
      <dgm:prSet presAssocID="{72EDC598-E5B9-4B56-9C4E-FF78C4EF2710}" presName="hierChild3" presStyleCnt="0"/>
      <dgm:spPr/>
    </dgm:pt>
  </dgm:ptLst>
  <dgm:cxnLst>
    <dgm:cxn modelId="{F19F8666-9DAF-49F1-AB2A-0EC5B47CC7A8}" type="presOf" srcId="{4714C933-4B17-4C98-8944-559E46A02141}" destId="{4838A003-C41C-4473-A629-E8026B65F56D}" srcOrd="1" destOrd="0" presId="urn:microsoft.com/office/officeart/2005/8/layout/orgChart1"/>
    <dgm:cxn modelId="{218F2683-683A-49A4-86F1-17E117C81351}" srcId="{58184DE2-3ED3-4723-9BCD-0DE5272F953A}" destId="{72EDC598-E5B9-4B56-9C4E-FF78C4EF2710}" srcOrd="0" destOrd="0" parTransId="{F4116BF6-58F2-41E0-9F1E-BED4AF7C5EDE}" sibTransId="{7CBBBC11-B69C-4FBB-B4B8-C45F4A95745B}"/>
    <dgm:cxn modelId="{A6E96F53-09A0-439D-A2E7-FA21DCA4E74E}" type="presOf" srcId="{72EDC598-E5B9-4B56-9C4E-FF78C4EF2710}" destId="{B8F96BCF-B71D-4A52-A638-D93D8E388B09}" srcOrd="0" destOrd="0" presId="urn:microsoft.com/office/officeart/2005/8/layout/orgChart1"/>
    <dgm:cxn modelId="{C017D583-48D2-41CE-8AD4-0CA40E5467A3}" type="presOf" srcId="{B6E892C7-5A18-43F7-AF7C-C4EA62872799}" destId="{45186E89-8AEC-4B39-AADD-AF0E6DB55357}" srcOrd="0" destOrd="0" presId="urn:microsoft.com/office/officeart/2005/8/layout/orgChart1"/>
    <dgm:cxn modelId="{4029C95F-9A23-4A20-82BA-A5B7F6163466}" type="presOf" srcId="{3AEE2A2B-491C-465B-AD69-5E7F9718CF3A}" destId="{102C413E-DB59-4E27-B235-14E14F247E66}" srcOrd="0" destOrd="0" presId="urn:microsoft.com/office/officeart/2005/8/layout/orgChart1"/>
    <dgm:cxn modelId="{7CCCC86B-5075-40D2-868B-3087FBFB8C55}" type="presOf" srcId="{58184DE2-3ED3-4723-9BCD-0DE5272F953A}" destId="{95F03D9F-9E08-4989-922F-9B2638E16F8D}" srcOrd="0" destOrd="0" presId="urn:microsoft.com/office/officeart/2005/8/layout/orgChart1"/>
    <dgm:cxn modelId="{8744B4A0-43BA-41B7-8AFD-22DA5EC44997}" srcId="{72EDC598-E5B9-4B56-9C4E-FF78C4EF2710}" destId="{3AEE2A2B-491C-465B-AD69-5E7F9718CF3A}" srcOrd="0" destOrd="0" parTransId="{B6E892C7-5A18-43F7-AF7C-C4EA62872799}" sibTransId="{C5048983-88AB-44DD-99DD-5D822846D3F3}"/>
    <dgm:cxn modelId="{2DA68FA6-6B97-4E6C-89AF-0AB7B3139933}" type="presOf" srcId="{3AEE2A2B-491C-465B-AD69-5E7F9718CF3A}" destId="{57467EEC-4DEA-4AA2-BDDB-5920F3102FE0}" srcOrd="1" destOrd="0" presId="urn:microsoft.com/office/officeart/2005/8/layout/orgChart1"/>
    <dgm:cxn modelId="{AAC8A3B9-9DDA-42BB-A41A-95C35B7CB17E}" type="presOf" srcId="{4714C933-4B17-4C98-8944-559E46A02141}" destId="{C38A7747-02AD-4397-8974-BD28B1B6A343}" srcOrd="0" destOrd="0" presId="urn:microsoft.com/office/officeart/2005/8/layout/orgChart1"/>
    <dgm:cxn modelId="{2A2009C4-84A0-44EB-942C-0B25802A0855}" type="presOf" srcId="{72EDC598-E5B9-4B56-9C4E-FF78C4EF2710}" destId="{73CD99DA-A80C-40D9-B487-49AB2C2E7B6C}" srcOrd="1" destOrd="0" presId="urn:microsoft.com/office/officeart/2005/8/layout/orgChart1"/>
    <dgm:cxn modelId="{B6AA51DC-6643-4C00-9FE0-E21E007A6A29}" srcId="{72EDC598-E5B9-4B56-9C4E-FF78C4EF2710}" destId="{4714C933-4B17-4C98-8944-559E46A02141}" srcOrd="1" destOrd="0" parTransId="{83BDDB26-C111-45F4-9EC3-293DDEB84EA8}" sibTransId="{AA39721A-A569-4714-B0A1-0D5D26903E7B}"/>
    <dgm:cxn modelId="{B2099CE0-8ADF-4C48-879A-B29F3623878F}" type="presOf" srcId="{83BDDB26-C111-45F4-9EC3-293DDEB84EA8}" destId="{35F53278-71C6-49B6-8397-CA7E636974F5}" srcOrd="0" destOrd="0" presId="urn:microsoft.com/office/officeart/2005/8/layout/orgChart1"/>
    <dgm:cxn modelId="{CB02F213-448C-4C74-8259-388020B00604}" type="presParOf" srcId="{95F03D9F-9E08-4989-922F-9B2638E16F8D}" destId="{AEB41B8D-AF25-4736-881B-17D0600EB129}" srcOrd="0" destOrd="0" presId="urn:microsoft.com/office/officeart/2005/8/layout/orgChart1"/>
    <dgm:cxn modelId="{575A710D-4D39-4329-AA2C-0F1F0F8A635F}" type="presParOf" srcId="{AEB41B8D-AF25-4736-881B-17D0600EB129}" destId="{73B9F708-506A-4784-A630-CED6EFF1F401}" srcOrd="0" destOrd="0" presId="urn:microsoft.com/office/officeart/2005/8/layout/orgChart1"/>
    <dgm:cxn modelId="{2D3AB65E-ADBA-42BA-B499-C5551AC7125E}" type="presParOf" srcId="{73B9F708-506A-4784-A630-CED6EFF1F401}" destId="{B8F96BCF-B71D-4A52-A638-D93D8E388B09}" srcOrd="0" destOrd="0" presId="urn:microsoft.com/office/officeart/2005/8/layout/orgChart1"/>
    <dgm:cxn modelId="{E9CD6552-A386-482B-BDF4-4EC02BC24792}" type="presParOf" srcId="{73B9F708-506A-4784-A630-CED6EFF1F401}" destId="{73CD99DA-A80C-40D9-B487-49AB2C2E7B6C}" srcOrd="1" destOrd="0" presId="urn:microsoft.com/office/officeart/2005/8/layout/orgChart1"/>
    <dgm:cxn modelId="{60F60ABC-1ADB-4C84-B43E-AEEEC967F6CB}" type="presParOf" srcId="{AEB41B8D-AF25-4736-881B-17D0600EB129}" destId="{749B77CE-35EB-43A8-897B-0A10CE7D1A9C}" srcOrd="1" destOrd="0" presId="urn:microsoft.com/office/officeart/2005/8/layout/orgChart1"/>
    <dgm:cxn modelId="{FFC86829-5C18-43F1-9C1E-7CB9E45CA2B6}" type="presParOf" srcId="{749B77CE-35EB-43A8-897B-0A10CE7D1A9C}" destId="{45186E89-8AEC-4B39-AADD-AF0E6DB55357}" srcOrd="0" destOrd="0" presId="urn:microsoft.com/office/officeart/2005/8/layout/orgChart1"/>
    <dgm:cxn modelId="{3748CFF0-6D2D-4AAA-8660-83E52B582DF0}" type="presParOf" srcId="{749B77CE-35EB-43A8-897B-0A10CE7D1A9C}" destId="{378447E8-F6DF-4334-9BDA-683EA4CA4A6D}" srcOrd="1" destOrd="0" presId="urn:microsoft.com/office/officeart/2005/8/layout/orgChart1"/>
    <dgm:cxn modelId="{7F83DAA0-96C3-4BB8-93A3-DCBA098806DB}" type="presParOf" srcId="{378447E8-F6DF-4334-9BDA-683EA4CA4A6D}" destId="{97C6C60A-73B2-4D34-94F7-5BEA7E95C1FD}" srcOrd="0" destOrd="0" presId="urn:microsoft.com/office/officeart/2005/8/layout/orgChart1"/>
    <dgm:cxn modelId="{4D024F09-BDE0-4A3D-89DC-AFBD04BBD400}" type="presParOf" srcId="{97C6C60A-73B2-4D34-94F7-5BEA7E95C1FD}" destId="{102C413E-DB59-4E27-B235-14E14F247E66}" srcOrd="0" destOrd="0" presId="urn:microsoft.com/office/officeart/2005/8/layout/orgChart1"/>
    <dgm:cxn modelId="{6CEB2530-D9C4-40CD-946D-0C15404F98EA}" type="presParOf" srcId="{97C6C60A-73B2-4D34-94F7-5BEA7E95C1FD}" destId="{57467EEC-4DEA-4AA2-BDDB-5920F3102FE0}" srcOrd="1" destOrd="0" presId="urn:microsoft.com/office/officeart/2005/8/layout/orgChart1"/>
    <dgm:cxn modelId="{86EC88AE-FFE9-4CAC-B475-1AB8CEC13600}" type="presParOf" srcId="{378447E8-F6DF-4334-9BDA-683EA4CA4A6D}" destId="{B9B59C26-FA1A-40E9-A715-2D81B5184CFF}" srcOrd="1" destOrd="0" presId="urn:microsoft.com/office/officeart/2005/8/layout/orgChart1"/>
    <dgm:cxn modelId="{85E19BE9-E110-41F2-BC58-A9933BC4AE0C}" type="presParOf" srcId="{378447E8-F6DF-4334-9BDA-683EA4CA4A6D}" destId="{919464D6-8BA1-4835-B442-B7FB8F4B75E5}" srcOrd="2" destOrd="0" presId="urn:microsoft.com/office/officeart/2005/8/layout/orgChart1"/>
    <dgm:cxn modelId="{65382CE9-B877-47D6-92E5-FBA6245503DC}" type="presParOf" srcId="{749B77CE-35EB-43A8-897B-0A10CE7D1A9C}" destId="{35F53278-71C6-49B6-8397-CA7E636974F5}" srcOrd="2" destOrd="0" presId="urn:microsoft.com/office/officeart/2005/8/layout/orgChart1"/>
    <dgm:cxn modelId="{CD62BCB4-AA56-4448-AD17-44358F5F3FDD}" type="presParOf" srcId="{749B77CE-35EB-43A8-897B-0A10CE7D1A9C}" destId="{3084ACBE-A8BD-4DD5-874A-07D54B258332}" srcOrd="3" destOrd="0" presId="urn:microsoft.com/office/officeart/2005/8/layout/orgChart1"/>
    <dgm:cxn modelId="{40ED43B5-10A5-4069-A960-DABB0C85CE46}" type="presParOf" srcId="{3084ACBE-A8BD-4DD5-874A-07D54B258332}" destId="{A1C4F700-DA08-4B69-847D-1E3C2A4B99AC}" srcOrd="0" destOrd="0" presId="urn:microsoft.com/office/officeart/2005/8/layout/orgChart1"/>
    <dgm:cxn modelId="{39C3A276-3B9B-40CA-9E63-97B05832E3C2}" type="presParOf" srcId="{A1C4F700-DA08-4B69-847D-1E3C2A4B99AC}" destId="{C38A7747-02AD-4397-8974-BD28B1B6A343}" srcOrd="0" destOrd="0" presId="urn:microsoft.com/office/officeart/2005/8/layout/orgChart1"/>
    <dgm:cxn modelId="{7E972BAF-2EB6-4E1B-9B35-C2BD269CB17D}" type="presParOf" srcId="{A1C4F700-DA08-4B69-847D-1E3C2A4B99AC}" destId="{4838A003-C41C-4473-A629-E8026B65F56D}" srcOrd="1" destOrd="0" presId="urn:microsoft.com/office/officeart/2005/8/layout/orgChart1"/>
    <dgm:cxn modelId="{736F5597-EF8F-4B6B-A3B8-E6A7BB51617B}" type="presParOf" srcId="{3084ACBE-A8BD-4DD5-874A-07D54B258332}" destId="{A29EC1C3-F853-4BD5-9EBA-084E1DDB679B}" srcOrd="1" destOrd="0" presId="urn:microsoft.com/office/officeart/2005/8/layout/orgChart1"/>
    <dgm:cxn modelId="{8F0B0EDD-C136-43FE-9865-FBC4D81A3533}" type="presParOf" srcId="{3084ACBE-A8BD-4DD5-874A-07D54B258332}" destId="{6AC0C720-7514-440A-8A5E-4DF0127B2039}" srcOrd="2" destOrd="0" presId="urn:microsoft.com/office/officeart/2005/8/layout/orgChart1"/>
    <dgm:cxn modelId="{C6081BF1-2AEB-494C-987A-57DB0EADD6A5}" type="presParOf" srcId="{AEB41B8D-AF25-4736-881B-17D0600EB129}" destId="{3EB2A8DA-71A9-43D0-ACE2-D9F9F003E472}" srcOrd="2" destOrd="0" presId="urn:microsoft.com/office/officeart/2005/8/layout/orgChar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F5846C-47E2-4CB7-92A2-732BFACDC924}" type="doc">
      <dgm:prSet loTypeId="urn:microsoft.com/office/officeart/2005/8/layout/hierarchy2" loCatId="hierarchy" qsTypeId="urn:microsoft.com/office/officeart/2005/8/quickstyle/simple1#7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C5CA3FA-559F-4AF7-8001-8E096EB450C0}">
      <dgm:prSet phldrT="[Текст]"/>
      <dgm:spPr/>
      <dgm:t>
        <a:bodyPr/>
        <a:lstStyle/>
        <a:p>
          <a:r>
            <a:rPr lang="ru-RU" dirty="0" smtClean="0"/>
            <a:t>измерения</a:t>
          </a:r>
          <a:endParaRPr lang="ru-RU" dirty="0"/>
        </a:p>
      </dgm:t>
    </dgm:pt>
    <dgm:pt modelId="{59B7E4F8-47F7-47A5-9A0E-28433ED638E9}" type="parTrans" cxnId="{8AF5303D-BCB2-4872-A6D7-76728C54620B}">
      <dgm:prSet/>
      <dgm:spPr/>
      <dgm:t>
        <a:bodyPr/>
        <a:lstStyle/>
        <a:p>
          <a:endParaRPr lang="ru-RU"/>
        </a:p>
      </dgm:t>
    </dgm:pt>
    <dgm:pt modelId="{9438CD9D-9DEB-481E-8F20-25EB6CC864C5}" type="sibTrans" cxnId="{8AF5303D-BCB2-4872-A6D7-76728C54620B}">
      <dgm:prSet/>
      <dgm:spPr/>
      <dgm:t>
        <a:bodyPr/>
        <a:lstStyle/>
        <a:p>
          <a:endParaRPr lang="ru-RU"/>
        </a:p>
      </dgm:t>
    </dgm:pt>
    <dgm:pt modelId="{A4B8EF70-D934-47E1-AB6D-45AEFA9DE2B6}">
      <dgm:prSet phldrT="[Текст]"/>
      <dgm:spPr/>
      <dgm:t>
        <a:bodyPr/>
        <a:lstStyle/>
        <a:p>
          <a:r>
            <a:rPr lang="ru-RU" dirty="0" smtClean="0"/>
            <a:t>прямые</a:t>
          </a:r>
          <a:endParaRPr lang="ru-RU" dirty="0"/>
        </a:p>
      </dgm:t>
    </dgm:pt>
    <dgm:pt modelId="{1277B19C-A02A-439C-955D-511B5E5F96B9}" type="parTrans" cxnId="{817BB89A-3147-4FDE-BD69-3BC0099FFB7D}">
      <dgm:prSet/>
      <dgm:spPr/>
      <dgm:t>
        <a:bodyPr/>
        <a:lstStyle/>
        <a:p>
          <a:endParaRPr lang="ru-RU"/>
        </a:p>
      </dgm:t>
    </dgm:pt>
    <dgm:pt modelId="{EACB07CB-080E-4AE7-B188-6A7EB086AEA7}" type="sibTrans" cxnId="{817BB89A-3147-4FDE-BD69-3BC0099FFB7D}">
      <dgm:prSet/>
      <dgm:spPr/>
      <dgm:t>
        <a:bodyPr/>
        <a:lstStyle/>
        <a:p>
          <a:endParaRPr lang="ru-RU"/>
        </a:p>
      </dgm:t>
    </dgm:pt>
    <dgm:pt modelId="{E7569F9B-F660-44BC-8D13-FC946794DD1A}">
      <dgm:prSet phldrT="[Текст]"/>
      <dgm:spPr/>
      <dgm:t>
        <a:bodyPr/>
        <a:lstStyle/>
        <a:p>
          <a:r>
            <a:rPr lang="ru-RU" dirty="0" smtClean="0"/>
            <a:t>косвенные</a:t>
          </a:r>
          <a:endParaRPr lang="ru-RU" dirty="0"/>
        </a:p>
      </dgm:t>
    </dgm:pt>
    <dgm:pt modelId="{47BDF0DC-01BB-4393-BB00-A1076BE8C706}" type="parTrans" cxnId="{F404375D-5A7A-4560-9337-AF02AD47FA24}">
      <dgm:prSet/>
      <dgm:spPr/>
      <dgm:t>
        <a:bodyPr/>
        <a:lstStyle/>
        <a:p>
          <a:endParaRPr lang="ru-RU"/>
        </a:p>
      </dgm:t>
    </dgm:pt>
    <dgm:pt modelId="{5D1291FB-0C4C-4C14-B0E5-96AD11AEB7CE}" type="sibTrans" cxnId="{F404375D-5A7A-4560-9337-AF02AD47FA24}">
      <dgm:prSet/>
      <dgm:spPr/>
      <dgm:t>
        <a:bodyPr/>
        <a:lstStyle/>
        <a:p>
          <a:endParaRPr lang="ru-RU"/>
        </a:p>
      </dgm:t>
    </dgm:pt>
    <dgm:pt modelId="{07FF5B55-98E2-4333-8B95-A47FC08C8988}">
      <dgm:prSet phldrT="[Текст]"/>
      <dgm:spPr/>
      <dgm:t>
        <a:bodyPr/>
        <a:lstStyle/>
        <a:p>
          <a:r>
            <a:rPr lang="ru-RU" dirty="0" smtClean="0"/>
            <a:t>совокупные</a:t>
          </a:r>
          <a:endParaRPr lang="ru-RU" dirty="0"/>
        </a:p>
      </dgm:t>
    </dgm:pt>
    <dgm:pt modelId="{EB9338E3-74F4-48B9-B408-67A7BD99D677}" type="parTrans" cxnId="{4564CC5C-1EAA-422D-BFF9-B482E6E06EED}">
      <dgm:prSet/>
      <dgm:spPr/>
      <dgm:t>
        <a:bodyPr/>
        <a:lstStyle/>
        <a:p>
          <a:endParaRPr lang="ru-RU"/>
        </a:p>
      </dgm:t>
    </dgm:pt>
    <dgm:pt modelId="{CE15A9B4-DD34-4629-8478-28423C0F4D06}" type="sibTrans" cxnId="{4564CC5C-1EAA-422D-BFF9-B482E6E06EED}">
      <dgm:prSet/>
      <dgm:spPr/>
      <dgm:t>
        <a:bodyPr/>
        <a:lstStyle/>
        <a:p>
          <a:endParaRPr lang="ru-RU"/>
        </a:p>
      </dgm:t>
    </dgm:pt>
    <dgm:pt modelId="{ED7B1F22-B6BF-4DCD-B4F3-E52B7B5D2891}">
      <dgm:prSet/>
      <dgm:spPr/>
      <dgm:t>
        <a:bodyPr/>
        <a:lstStyle/>
        <a:p>
          <a:r>
            <a:rPr lang="ru-RU" dirty="0" smtClean="0"/>
            <a:t>совместные</a:t>
          </a:r>
          <a:endParaRPr lang="ru-RU" dirty="0"/>
        </a:p>
      </dgm:t>
    </dgm:pt>
    <dgm:pt modelId="{9326C7B7-CB0B-4995-AFDE-F54956D5864C}" type="parTrans" cxnId="{8637D3C8-BFD2-463D-B3DF-9DF2C22CED7B}">
      <dgm:prSet/>
      <dgm:spPr/>
      <dgm:t>
        <a:bodyPr/>
        <a:lstStyle/>
        <a:p>
          <a:endParaRPr lang="ru-RU"/>
        </a:p>
      </dgm:t>
    </dgm:pt>
    <dgm:pt modelId="{A7231716-3AFD-4A79-9F86-195EA9E3D5DE}" type="sibTrans" cxnId="{8637D3C8-BFD2-463D-B3DF-9DF2C22CED7B}">
      <dgm:prSet/>
      <dgm:spPr/>
      <dgm:t>
        <a:bodyPr/>
        <a:lstStyle/>
        <a:p>
          <a:endParaRPr lang="ru-RU"/>
        </a:p>
      </dgm:t>
    </dgm:pt>
    <dgm:pt modelId="{B81153F6-100F-4BE8-9389-30AC133D1ACF}" type="pres">
      <dgm:prSet presAssocID="{26F5846C-47E2-4CB7-92A2-732BFACDC92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87B06E-F73B-4591-A04D-43CE17A79B7A}" type="pres">
      <dgm:prSet presAssocID="{1C5CA3FA-559F-4AF7-8001-8E096EB450C0}" presName="root1" presStyleCnt="0"/>
      <dgm:spPr/>
    </dgm:pt>
    <dgm:pt modelId="{39398904-1B26-4990-AB5C-95C4046E76F4}" type="pres">
      <dgm:prSet presAssocID="{1C5CA3FA-559F-4AF7-8001-8E096EB450C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996B77-E6B1-4399-B2D7-7C4C3F1B2020}" type="pres">
      <dgm:prSet presAssocID="{1C5CA3FA-559F-4AF7-8001-8E096EB450C0}" presName="level2hierChild" presStyleCnt="0"/>
      <dgm:spPr/>
    </dgm:pt>
    <dgm:pt modelId="{5EEC86B5-3EB1-44C7-9E15-032A4B7299B1}" type="pres">
      <dgm:prSet presAssocID="{1277B19C-A02A-439C-955D-511B5E5F96B9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BED374DD-7F7C-4394-9BD1-B50862BBCE7E}" type="pres">
      <dgm:prSet presAssocID="{1277B19C-A02A-439C-955D-511B5E5F96B9}" presName="connTx" presStyleLbl="parChTrans1D2" presStyleIdx="0" presStyleCnt="4"/>
      <dgm:spPr/>
      <dgm:t>
        <a:bodyPr/>
        <a:lstStyle/>
        <a:p>
          <a:endParaRPr lang="ru-RU"/>
        </a:p>
      </dgm:t>
    </dgm:pt>
    <dgm:pt modelId="{03281BAF-0212-480A-9851-ACA6FE992DD0}" type="pres">
      <dgm:prSet presAssocID="{A4B8EF70-D934-47E1-AB6D-45AEFA9DE2B6}" presName="root2" presStyleCnt="0"/>
      <dgm:spPr/>
    </dgm:pt>
    <dgm:pt modelId="{AA703963-C7A4-4129-9339-B3714A244320}" type="pres">
      <dgm:prSet presAssocID="{A4B8EF70-D934-47E1-AB6D-45AEFA9DE2B6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B511F2-C4D7-495D-8D6F-942D5DC0D080}" type="pres">
      <dgm:prSet presAssocID="{A4B8EF70-D934-47E1-AB6D-45AEFA9DE2B6}" presName="level3hierChild" presStyleCnt="0"/>
      <dgm:spPr/>
    </dgm:pt>
    <dgm:pt modelId="{9CB5404C-98EC-4615-8355-A38EDD1EDB5A}" type="pres">
      <dgm:prSet presAssocID="{47BDF0DC-01BB-4393-BB00-A1076BE8C706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0394B06F-6BDD-4CF0-9602-A98D9BC2558E}" type="pres">
      <dgm:prSet presAssocID="{47BDF0DC-01BB-4393-BB00-A1076BE8C706}" presName="connTx" presStyleLbl="parChTrans1D2" presStyleIdx="1" presStyleCnt="4"/>
      <dgm:spPr/>
      <dgm:t>
        <a:bodyPr/>
        <a:lstStyle/>
        <a:p>
          <a:endParaRPr lang="ru-RU"/>
        </a:p>
      </dgm:t>
    </dgm:pt>
    <dgm:pt modelId="{4AB3B5DF-13FE-4B3C-87E5-7C45AC248D66}" type="pres">
      <dgm:prSet presAssocID="{E7569F9B-F660-44BC-8D13-FC946794DD1A}" presName="root2" presStyleCnt="0"/>
      <dgm:spPr/>
    </dgm:pt>
    <dgm:pt modelId="{7426DCD6-4A39-4C69-A34A-6FF33EDDC7D0}" type="pres">
      <dgm:prSet presAssocID="{E7569F9B-F660-44BC-8D13-FC946794DD1A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B978D5-41B3-4A80-BCE2-E2B8C79F92E3}" type="pres">
      <dgm:prSet presAssocID="{E7569F9B-F660-44BC-8D13-FC946794DD1A}" presName="level3hierChild" presStyleCnt="0"/>
      <dgm:spPr/>
    </dgm:pt>
    <dgm:pt modelId="{7291E957-8009-4812-84E0-073DFBDC629D}" type="pres">
      <dgm:prSet presAssocID="{EB9338E3-74F4-48B9-B408-67A7BD99D677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31D772D1-D681-4B8E-9E74-8BEB78115695}" type="pres">
      <dgm:prSet presAssocID="{EB9338E3-74F4-48B9-B408-67A7BD99D677}" presName="connTx" presStyleLbl="parChTrans1D2" presStyleIdx="2" presStyleCnt="4"/>
      <dgm:spPr/>
      <dgm:t>
        <a:bodyPr/>
        <a:lstStyle/>
        <a:p>
          <a:endParaRPr lang="ru-RU"/>
        </a:p>
      </dgm:t>
    </dgm:pt>
    <dgm:pt modelId="{61517902-2BC9-41DE-A34E-4BBC87023347}" type="pres">
      <dgm:prSet presAssocID="{07FF5B55-98E2-4333-8B95-A47FC08C8988}" presName="root2" presStyleCnt="0"/>
      <dgm:spPr/>
    </dgm:pt>
    <dgm:pt modelId="{6F8C154E-F0DE-4C64-8C88-E2FFCC68B563}" type="pres">
      <dgm:prSet presAssocID="{07FF5B55-98E2-4333-8B95-A47FC08C8988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4087D2-C3B9-461D-B25B-1E0BA7EC02A3}" type="pres">
      <dgm:prSet presAssocID="{07FF5B55-98E2-4333-8B95-A47FC08C8988}" presName="level3hierChild" presStyleCnt="0"/>
      <dgm:spPr/>
    </dgm:pt>
    <dgm:pt modelId="{5A41ECE3-A44F-43DE-9DC3-38B6EB344F93}" type="pres">
      <dgm:prSet presAssocID="{9326C7B7-CB0B-4995-AFDE-F54956D5864C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1610D025-D90A-42FD-BF1B-7960DB653A93}" type="pres">
      <dgm:prSet presAssocID="{9326C7B7-CB0B-4995-AFDE-F54956D5864C}" presName="connTx" presStyleLbl="parChTrans1D2" presStyleIdx="3" presStyleCnt="4"/>
      <dgm:spPr/>
      <dgm:t>
        <a:bodyPr/>
        <a:lstStyle/>
        <a:p>
          <a:endParaRPr lang="ru-RU"/>
        </a:p>
      </dgm:t>
    </dgm:pt>
    <dgm:pt modelId="{591D04B0-4425-42D3-AC9B-BB66AF43C163}" type="pres">
      <dgm:prSet presAssocID="{ED7B1F22-B6BF-4DCD-B4F3-E52B7B5D2891}" presName="root2" presStyleCnt="0"/>
      <dgm:spPr/>
    </dgm:pt>
    <dgm:pt modelId="{EF16F028-1B61-46E9-BD81-CDB88A557927}" type="pres">
      <dgm:prSet presAssocID="{ED7B1F22-B6BF-4DCD-B4F3-E52B7B5D2891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D628E2-C4EA-48CB-A27C-83A48E57AA79}" type="pres">
      <dgm:prSet presAssocID="{ED7B1F22-B6BF-4DCD-B4F3-E52B7B5D2891}" presName="level3hierChild" presStyleCnt="0"/>
      <dgm:spPr/>
    </dgm:pt>
  </dgm:ptLst>
  <dgm:cxnLst>
    <dgm:cxn modelId="{89E68625-D472-466C-835E-C60834E6A4EE}" type="presOf" srcId="{9326C7B7-CB0B-4995-AFDE-F54956D5864C}" destId="{5A41ECE3-A44F-43DE-9DC3-38B6EB344F93}" srcOrd="0" destOrd="0" presId="urn:microsoft.com/office/officeart/2005/8/layout/hierarchy2"/>
    <dgm:cxn modelId="{3D4896F8-259A-4C66-9A72-4D68F4B77802}" type="presOf" srcId="{47BDF0DC-01BB-4393-BB00-A1076BE8C706}" destId="{9CB5404C-98EC-4615-8355-A38EDD1EDB5A}" srcOrd="0" destOrd="0" presId="urn:microsoft.com/office/officeart/2005/8/layout/hierarchy2"/>
    <dgm:cxn modelId="{C2E02EF0-351F-42A8-B870-1C291DD9D6F4}" type="presOf" srcId="{9326C7B7-CB0B-4995-AFDE-F54956D5864C}" destId="{1610D025-D90A-42FD-BF1B-7960DB653A93}" srcOrd="1" destOrd="0" presId="urn:microsoft.com/office/officeart/2005/8/layout/hierarchy2"/>
    <dgm:cxn modelId="{362AFE99-4512-4908-B27E-98E758F80A91}" type="presOf" srcId="{1277B19C-A02A-439C-955D-511B5E5F96B9}" destId="{5EEC86B5-3EB1-44C7-9E15-032A4B7299B1}" srcOrd="0" destOrd="0" presId="urn:microsoft.com/office/officeart/2005/8/layout/hierarchy2"/>
    <dgm:cxn modelId="{6904EF08-BCD9-4C1B-9E62-7CED52D53213}" type="presOf" srcId="{EB9338E3-74F4-48B9-B408-67A7BD99D677}" destId="{31D772D1-D681-4B8E-9E74-8BEB78115695}" srcOrd="1" destOrd="0" presId="urn:microsoft.com/office/officeart/2005/8/layout/hierarchy2"/>
    <dgm:cxn modelId="{3559B0BB-75A0-4BEB-8C54-2DDF72D303D6}" type="presOf" srcId="{ED7B1F22-B6BF-4DCD-B4F3-E52B7B5D2891}" destId="{EF16F028-1B61-46E9-BD81-CDB88A557927}" srcOrd="0" destOrd="0" presId="urn:microsoft.com/office/officeart/2005/8/layout/hierarchy2"/>
    <dgm:cxn modelId="{7B20CD31-FF9F-47E6-84C3-C9E515AE4B12}" type="presOf" srcId="{1C5CA3FA-559F-4AF7-8001-8E096EB450C0}" destId="{39398904-1B26-4990-AB5C-95C4046E76F4}" srcOrd="0" destOrd="0" presId="urn:microsoft.com/office/officeart/2005/8/layout/hierarchy2"/>
    <dgm:cxn modelId="{A25A4A65-8BA1-43F8-AA33-16A17FE87C2E}" type="presOf" srcId="{EB9338E3-74F4-48B9-B408-67A7BD99D677}" destId="{7291E957-8009-4812-84E0-073DFBDC629D}" srcOrd="0" destOrd="0" presId="urn:microsoft.com/office/officeart/2005/8/layout/hierarchy2"/>
    <dgm:cxn modelId="{1759CEF6-12F3-4937-B709-ED1C63D6B1EE}" type="presOf" srcId="{47BDF0DC-01BB-4393-BB00-A1076BE8C706}" destId="{0394B06F-6BDD-4CF0-9602-A98D9BC2558E}" srcOrd="1" destOrd="0" presId="urn:microsoft.com/office/officeart/2005/8/layout/hierarchy2"/>
    <dgm:cxn modelId="{A36E2189-77E4-400B-B4F7-78FF9E398233}" type="presOf" srcId="{E7569F9B-F660-44BC-8D13-FC946794DD1A}" destId="{7426DCD6-4A39-4C69-A34A-6FF33EDDC7D0}" srcOrd="0" destOrd="0" presId="urn:microsoft.com/office/officeart/2005/8/layout/hierarchy2"/>
    <dgm:cxn modelId="{0C40EF32-2555-4731-BF83-5739B695C3DB}" type="presOf" srcId="{A4B8EF70-D934-47E1-AB6D-45AEFA9DE2B6}" destId="{AA703963-C7A4-4129-9339-B3714A244320}" srcOrd="0" destOrd="0" presId="urn:microsoft.com/office/officeart/2005/8/layout/hierarchy2"/>
    <dgm:cxn modelId="{EC681F02-7BB7-4035-84C6-4D50BDD5DFEF}" type="presOf" srcId="{1277B19C-A02A-439C-955D-511B5E5F96B9}" destId="{BED374DD-7F7C-4394-9BD1-B50862BBCE7E}" srcOrd="1" destOrd="0" presId="urn:microsoft.com/office/officeart/2005/8/layout/hierarchy2"/>
    <dgm:cxn modelId="{52947953-FBD3-477D-824C-B7143AF60414}" type="presOf" srcId="{07FF5B55-98E2-4333-8B95-A47FC08C8988}" destId="{6F8C154E-F0DE-4C64-8C88-E2FFCC68B563}" srcOrd="0" destOrd="0" presId="urn:microsoft.com/office/officeart/2005/8/layout/hierarchy2"/>
    <dgm:cxn modelId="{8AF5303D-BCB2-4872-A6D7-76728C54620B}" srcId="{26F5846C-47E2-4CB7-92A2-732BFACDC924}" destId="{1C5CA3FA-559F-4AF7-8001-8E096EB450C0}" srcOrd="0" destOrd="0" parTransId="{59B7E4F8-47F7-47A5-9A0E-28433ED638E9}" sibTransId="{9438CD9D-9DEB-481E-8F20-25EB6CC864C5}"/>
    <dgm:cxn modelId="{F404375D-5A7A-4560-9337-AF02AD47FA24}" srcId="{1C5CA3FA-559F-4AF7-8001-8E096EB450C0}" destId="{E7569F9B-F660-44BC-8D13-FC946794DD1A}" srcOrd="1" destOrd="0" parTransId="{47BDF0DC-01BB-4393-BB00-A1076BE8C706}" sibTransId="{5D1291FB-0C4C-4C14-B0E5-96AD11AEB7CE}"/>
    <dgm:cxn modelId="{8637D3C8-BFD2-463D-B3DF-9DF2C22CED7B}" srcId="{1C5CA3FA-559F-4AF7-8001-8E096EB450C0}" destId="{ED7B1F22-B6BF-4DCD-B4F3-E52B7B5D2891}" srcOrd="3" destOrd="0" parTransId="{9326C7B7-CB0B-4995-AFDE-F54956D5864C}" sibTransId="{A7231716-3AFD-4A79-9F86-195EA9E3D5DE}"/>
    <dgm:cxn modelId="{4564CC5C-1EAA-422D-BFF9-B482E6E06EED}" srcId="{1C5CA3FA-559F-4AF7-8001-8E096EB450C0}" destId="{07FF5B55-98E2-4333-8B95-A47FC08C8988}" srcOrd="2" destOrd="0" parTransId="{EB9338E3-74F4-48B9-B408-67A7BD99D677}" sibTransId="{CE15A9B4-DD34-4629-8478-28423C0F4D06}"/>
    <dgm:cxn modelId="{A735BB9D-B71D-423F-8C64-FA8E8936DA4C}" type="presOf" srcId="{26F5846C-47E2-4CB7-92A2-732BFACDC924}" destId="{B81153F6-100F-4BE8-9389-30AC133D1ACF}" srcOrd="0" destOrd="0" presId="urn:microsoft.com/office/officeart/2005/8/layout/hierarchy2"/>
    <dgm:cxn modelId="{817BB89A-3147-4FDE-BD69-3BC0099FFB7D}" srcId="{1C5CA3FA-559F-4AF7-8001-8E096EB450C0}" destId="{A4B8EF70-D934-47E1-AB6D-45AEFA9DE2B6}" srcOrd="0" destOrd="0" parTransId="{1277B19C-A02A-439C-955D-511B5E5F96B9}" sibTransId="{EACB07CB-080E-4AE7-B188-6A7EB086AEA7}"/>
    <dgm:cxn modelId="{11CD79A1-305F-4F8B-89BC-C5C178FFA9AC}" type="presParOf" srcId="{B81153F6-100F-4BE8-9389-30AC133D1ACF}" destId="{C387B06E-F73B-4591-A04D-43CE17A79B7A}" srcOrd="0" destOrd="0" presId="urn:microsoft.com/office/officeart/2005/8/layout/hierarchy2"/>
    <dgm:cxn modelId="{A0CF2C7D-A27D-4E75-A63D-60995DC6312D}" type="presParOf" srcId="{C387B06E-F73B-4591-A04D-43CE17A79B7A}" destId="{39398904-1B26-4990-AB5C-95C4046E76F4}" srcOrd="0" destOrd="0" presId="urn:microsoft.com/office/officeart/2005/8/layout/hierarchy2"/>
    <dgm:cxn modelId="{3B12CC90-FD47-435A-8E66-5B7F0A0840CF}" type="presParOf" srcId="{C387B06E-F73B-4591-A04D-43CE17A79B7A}" destId="{9E996B77-E6B1-4399-B2D7-7C4C3F1B2020}" srcOrd="1" destOrd="0" presId="urn:microsoft.com/office/officeart/2005/8/layout/hierarchy2"/>
    <dgm:cxn modelId="{DC82DF3B-0EE9-4620-922E-0FBB7AAFF39D}" type="presParOf" srcId="{9E996B77-E6B1-4399-B2D7-7C4C3F1B2020}" destId="{5EEC86B5-3EB1-44C7-9E15-032A4B7299B1}" srcOrd="0" destOrd="0" presId="urn:microsoft.com/office/officeart/2005/8/layout/hierarchy2"/>
    <dgm:cxn modelId="{5CC972EB-4336-4C41-99DC-C89AC1E19CA8}" type="presParOf" srcId="{5EEC86B5-3EB1-44C7-9E15-032A4B7299B1}" destId="{BED374DD-7F7C-4394-9BD1-B50862BBCE7E}" srcOrd="0" destOrd="0" presId="urn:microsoft.com/office/officeart/2005/8/layout/hierarchy2"/>
    <dgm:cxn modelId="{58A13F8F-4394-45CB-A755-7F5FA61EAA6E}" type="presParOf" srcId="{9E996B77-E6B1-4399-B2D7-7C4C3F1B2020}" destId="{03281BAF-0212-480A-9851-ACA6FE992DD0}" srcOrd="1" destOrd="0" presId="urn:microsoft.com/office/officeart/2005/8/layout/hierarchy2"/>
    <dgm:cxn modelId="{1739D2A4-E44A-49E5-B515-7CEC93AB8668}" type="presParOf" srcId="{03281BAF-0212-480A-9851-ACA6FE992DD0}" destId="{AA703963-C7A4-4129-9339-B3714A244320}" srcOrd="0" destOrd="0" presId="urn:microsoft.com/office/officeart/2005/8/layout/hierarchy2"/>
    <dgm:cxn modelId="{9FCB2B34-2544-4E1E-BD9A-D97A13883032}" type="presParOf" srcId="{03281BAF-0212-480A-9851-ACA6FE992DD0}" destId="{ACB511F2-C4D7-495D-8D6F-942D5DC0D080}" srcOrd="1" destOrd="0" presId="urn:microsoft.com/office/officeart/2005/8/layout/hierarchy2"/>
    <dgm:cxn modelId="{A449C44D-7E77-4E71-AA36-C0AF7AF49DEE}" type="presParOf" srcId="{9E996B77-E6B1-4399-B2D7-7C4C3F1B2020}" destId="{9CB5404C-98EC-4615-8355-A38EDD1EDB5A}" srcOrd="2" destOrd="0" presId="urn:microsoft.com/office/officeart/2005/8/layout/hierarchy2"/>
    <dgm:cxn modelId="{CA0F24BE-C73B-4F64-AF7E-2A02E5A9F81F}" type="presParOf" srcId="{9CB5404C-98EC-4615-8355-A38EDD1EDB5A}" destId="{0394B06F-6BDD-4CF0-9602-A98D9BC2558E}" srcOrd="0" destOrd="0" presId="urn:microsoft.com/office/officeart/2005/8/layout/hierarchy2"/>
    <dgm:cxn modelId="{A4A31142-B147-4CC5-A763-B72447479175}" type="presParOf" srcId="{9E996B77-E6B1-4399-B2D7-7C4C3F1B2020}" destId="{4AB3B5DF-13FE-4B3C-87E5-7C45AC248D66}" srcOrd="3" destOrd="0" presId="urn:microsoft.com/office/officeart/2005/8/layout/hierarchy2"/>
    <dgm:cxn modelId="{73A5F89C-844C-443A-8162-18F33C506F1A}" type="presParOf" srcId="{4AB3B5DF-13FE-4B3C-87E5-7C45AC248D66}" destId="{7426DCD6-4A39-4C69-A34A-6FF33EDDC7D0}" srcOrd="0" destOrd="0" presId="urn:microsoft.com/office/officeart/2005/8/layout/hierarchy2"/>
    <dgm:cxn modelId="{6647E216-26A1-4AAC-9081-27899A621EBF}" type="presParOf" srcId="{4AB3B5DF-13FE-4B3C-87E5-7C45AC248D66}" destId="{65B978D5-41B3-4A80-BCE2-E2B8C79F92E3}" srcOrd="1" destOrd="0" presId="urn:microsoft.com/office/officeart/2005/8/layout/hierarchy2"/>
    <dgm:cxn modelId="{326E6784-165F-4D4C-B989-5095031CE18E}" type="presParOf" srcId="{9E996B77-E6B1-4399-B2D7-7C4C3F1B2020}" destId="{7291E957-8009-4812-84E0-073DFBDC629D}" srcOrd="4" destOrd="0" presId="urn:microsoft.com/office/officeart/2005/8/layout/hierarchy2"/>
    <dgm:cxn modelId="{4AA985FB-25EB-4203-80E5-52C105EE5983}" type="presParOf" srcId="{7291E957-8009-4812-84E0-073DFBDC629D}" destId="{31D772D1-D681-4B8E-9E74-8BEB78115695}" srcOrd="0" destOrd="0" presId="urn:microsoft.com/office/officeart/2005/8/layout/hierarchy2"/>
    <dgm:cxn modelId="{CA460789-88B6-4CCE-BD95-8DEF08A1E3B3}" type="presParOf" srcId="{9E996B77-E6B1-4399-B2D7-7C4C3F1B2020}" destId="{61517902-2BC9-41DE-A34E-4BBC87023347}" srcOrd="5" destOrd="0" presId="urn:microsoft.com/office/officeart/2005/8/layout/hierarchy2"/>
    <dgm:cxn modelId="{87E06989-B889-4DD1-BCC0-37FDAA79EDFB}" type="presParOf" srcId="{61517902-2BC9-41DE-A34E-4BBC87023347}" destId="{6F8C154E-F0DE-4C64-8C88-E2FFCC68B563}" srcOrd="0" destOrd="0" presId="urn:microsoft.com/office/officeart/2005/8/layout/hierarchy2"/>
    <dgm:cxn modelId="{5AFDAACE-82EE-4FFC-AA67-6BD0E8FFD86F}" type="presParOf" srcId="{61517902-2BC9-41DE-A34E-4BBC87023347}" destId="{654087D2-C3B9-461D-B25B-1E0BA7EC02A3}" srcOrd="1" destOrd="0" presId="urn:microsoft.com/office/officeart/2005/8/layout/hierarchy2"/>
    <dgm:cxn modelId="{55AF0702-1F24-4EFE-B39F-C515ADB642AF}" type="presParOf" srcId="{9E996B77-E6B1-4399-B2D7-7C4C3F1B2020}" destId="{5A41ECE3-A44F-43DE-9DC3-38B6EB344F93}" srcOrd="6" destOrd="0" presId="urn:microsoft.com/office/officeart/2005/8/layout/hierarchy2"/>
    <dgm:cxn modelId="{6C97D519-7E69-40C5-BD97-9C9BCC751D71}" type="presParOf" srcId="{5A41ECE3-A44F-43DE-9DC3-38B6EB344F93}" destId="{1610D025-D90A-42FD-BF1B-7960DB653A93}" srcOrd="0" destOrd="0" presId="urn:microsoft.com/office/officeart/2005/8/layout/hierarchy2"/>
    <dgm:cxn modelId="{FC4F3ACC-46CD-4BAF-B708-3A1FF2E8DC1F}" type="presParOf" srcId="{9E996B77-E6B1-4399-B2D7-7C4C3F1B2020}" destId="{591D04B0-4425-42D3-AC9B-BB66AF43C163}" srcOrd="7" destOrd="0" presId="urn:microsoft.com/office/officeart/2005/8/layout/hierarchy2"/>
    <dgm:cxn modelId="{EBEE03C2-9E47-4DAA-8D2D-C8C72FACC273}" type="presParOf" srcId="{591D04B0-4425-42D3-AC9B-BB66AF43C163}" destId="{EF16F028-1B61-46E9-BD81-CDB88A557927}" srcOrd="0" destOrd="0" presId="urn:microsoft.com/office/officeart/2005/8/layout/hierarchy2"/>
    <dgm:cxn modelId="{94D32975-4BA2-4167-A39C-62EF2661BE51}" type="presParOf" srcId="{591D04B0-4425-42D3-AC9B-BB66AF43C163}" destId="{C7D628E2-C4EA-48CB-A27C-83A48E57AA79}" srcOrd="1" destOrd="0" presId="urn:microsoft.com/office/officeart/2005/8/layout/hierarchy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82C4B6-2E87-4555-A4A2-99CC14D278FC}" type="doc">
      <dgm:prSet loTypeId="urn:microsoft.com/office/officeart/2005/8/layout/pList1" loCatId="list" qsTypeId="urn:microsoft.com/office/officeart/2005/8/quickstyle/simple1#8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85049FBC-268C-46BC-B86F-F7980C559202}">
      <dgm:prSet phldrT="[Текст]"/>
      <dgm:spPr/>
      <dgm:t>
        <a:bodyPr/>
        <a:lstStyle/>
        <a:p>
          <a:r>
            <a:rPr lang="ru-RU" dirty="0" smtClean="0"/>
            <a:t>Расходомер ультразвуковой</a:t>
          </a:r>
          <a:endParaRPr lang="ru-RU" dirty="0"/>
        </a:p>
      </dgm:t>
    </dgm:pt>
    <dgm:pt modelId="{6F8E75A7-B9D1-47CA-908D-E0CE8BEFEFB2}" type="parTrans" cxnId="{DEE5D5FC-418B-4F7C-BF44-76B8934C88C0}">
      <dgm:prSet/>
      <dgm:spPr/>
      <dgm:t>
        <a:bodyPr/>
        <a:lstStyle/>
        <a:p>
          <a:endParaRPr lang="ru-RU"/>
        </a:p>
      </dgm:t>
    </dgm:pt>
    <dgm:pt modelId="{2DD82CB2-5793-49C3-AFF1-729FF961C3F8}" type="sibTrans" cxnId="{DEE5D5FC-418B-4F7C-BF44-76B8934C88C0}">
      <dgm:prSet/>
      <dgm:spPr/>
      <dgm:t>
        <a:bodyPr/>
        <a:lstStyle/>
        <a:p>
          <a:endParaRPr lang="ru-RU"/>
        </a:p>
      </dgm:t>
    </dgm:pt>
    <dgm:pt modelId="{F34D211B-56EC-482E-8E3B-8359B3FFD31F}">
      <dgm:prSet phldrT="[Текст]"/>
      <dgm:spPr/>
      <dgm:t>
        <a:bodyPr/>
        <a:lstStyle/>
        <a:p>
          <a:r>
            <a:rPr lang="ru-RU" dirty="0" smtClean="0"/>
            <a:t>Анализатор качества ЭЭ</a:t>
          </a:r>
          <a:endParaRPr lang="ru-RU" dirty="0"/>
        </a:p>
      </dgm:t>
    </dgm:pt>
    <dgm:pt modelId="{258D8BDE-747D-4093-8DCB-A220DC0E091B}" type="parTrans" cxnId="{B93904A6-AF04-4235-8D26-949EA34DC570}">
      <dgm:prSet/>
      <dgm:spPr/>
      <dgm:t>
        <a:bodyPr/>
        <a:lstStyle/>
        <a:p>
          <a:endParaRPr lang="ru-RU"/>
        </a:p>
      </dgm:t>
    </dgm:pt>
    <dgm:pt modelId="{63CEF2AC-D92F-4827-B917-FDDA1E17F4F9}" type="sibTrans" cxnId="{B93904A6-AF04-4235-8D26-949EA34DC570}">
      <dgm:prSet/>
      <dgm:spPr/>
      <dgm:t>
        <a:bodyPr/>
        <a:lstStyle/>
        <a:p>
          <a:endParaRPr lang="ru-RU"/>
        </a:p>
      </dgm:t>
    </dgm:pt>
    <dgm:pt modelId="{121FEDDA-B597-4274-B594-BE31E23C46AD}">
      <dgm:prSet phldrT="[Текст]"/>
      <dgm:spPr/>
      <dgm:t>
        <a:bodyPr/>
        <a:lstStyle/>
        <a:p>
          <a:r>
            <a:rPr lang="ru-RU" dirty="0" smtClean="0"/>
            <a:t>Люксметр цифровой</a:t>
          </a:r>
          <a:endParaRPr lang="ru-RU" dirty="0"/>
        </a:p>
      </dgm:t>
    </dgm:pt>
    <dgm:pt modelId="{E52279E2-8DF8-448E-9D86-DE42D45B93FE}" type="parTrans" cxnId="{011F1170-72EB-40A3-BB93-E761E9A488CF}">
      <dgm:prSet/>
      <dgm:spPr/>
      <dgm:t>
        <a:bodyPr/>
        <a:lstStyle/>
        <a:p>
          <a:endParaRPr lang="ru-RU"/>
        </a:p>
      </dgm:t>
    </dgm:pt>
    <dgm:pt modelId="{2909FA8B-66B3-467E-AAF8-E3B3119D1841}" type="sibTrans" cxnId="{011F1170-72EB-40A3-BB93-E761E9A488CF}">
      <dgm:prSet/>
      <dgm:spPr/>
      <dgm:t>
        <a:bodyPr/>
        <a:lstStyle/>
        <a:p>
          <a:endParaRPr lang="ru-RU"/>
        </a:p>
      </dgm:t>
    </dgm:pt>
    <dgm:pt modelId="{4941DA57-3589-4503-B6BA-72D619C6DF35}">
      <dgm:prSet phldrT="[Текст]"/>
      <dgm:spPr/>
      <dgm:t>
        <a:bodyPr/>
        <a:lstStyle/>
        <a:p>
          <a:r>
            <a:rPr lang="ru-RU" dirty="0" err="1" smtClean="0"/>
            <a:t>толщиномер</a:t>
          </a:r>
          <a:endParaRPr lang="ru-RU" dirty="0"/>
        </a:p>
      </dgm:t>
    </dgm:pt>
    <dgm:pt modelId="{7F555367-688C-4981-96A3-189CA4470065}" type="parTrans" cxnId="{23547296-6773-4564-B85F-7AD3E4FD8D73}">
      <dgm:prSet/>
      <dgm:spPr/>
      <dgm:t>
        <a:bodyPr/>
        <a:lstStyle/>
        <a:p>
          <a:endParaRPr lang="ru-RU"/>
        </a:p>
      </dgm:t>
    </dgm:pt>
    <dgm:pt modelId="{36F9CDB1-DDFC-4951-90F3-2D7648E44632}" type="sibTrans" cxnId="{23547296-6773-4564-B85F-7AD3E4FD8D73}">
      <dgm:prSet/>
      <dgm:spPr/>
      <dgm:t>
        <a:bodyPr/>
        <a:lstStyle/>
        <a:p>
          <a:endParaRPr lang="ru-RU"/>
        </a:p>
      </dgm:t>
    </dgm:pt>
    <dgm:pt modelId="{FA396DC4-03F3-44EC-847A-2A41B28E2521}">
      <dgm:prSet/>
      <dgm:spPr/>
      <dgm:t>
        <a:bodyPr/>
        <a:lstStyle/>
        <a:p>
          <a:r>
            <a:rPr lang="ru-RU" dirty="0" smtClean="0"/>
            <a:t>термоанемометр</a:t>
          </a:r>
          <a:endParaRPr lang="ru-RU" dirty="0"/>
        </a:p>
      </dgm:t>
    </dgm:pt>
    <dgm:pt modelId="{01C97DA8-27E4-4350-ACE6-72DD079D2A50}" type="parTrans" cxnId="{15A74FBE-802E-40FF-A3BD-A8ACBBA13602}">
      <dgm:prSet/>
      <dgm:spPr/>
      <dgm:t>
        <a:bodyPr/>
        <a:lstStyle/>
        <a:p>
          <a:endParaRPr lang="ru-RU"/>
        </a:p>
      </dgm:t>
    </dgm:pt>
    <dgm:pt modelId="{4705D0A3-64F7-42DC-93F0-3F72A10F1441}" type="sibTrans" cxnId="{15A74FBE-802E-40FF-A3BD-A8ACBBA13602}">
      <dgm:prSet/>
      <dgm:spPr/>
      <dgm:t>
        <a:bodyPr/>
        <a:lstStyle/>
        <a:p>
          <a:endParaRPr lang="ru-RU"/>
        </a:p>
      </dgm:t>
    </dgm:pt>
    <dgm:pt modelId="{176311C7-3875-4E82-9123-21D23A2DD3D4}">
      <dgm:prSet/>
      <dgm:spPr/>
      <dgm:t>
        <a:bodyPr/>
        <a:lstStyle/>
        <a:p>
          <a:r>
            <a:rPr lang="ru-RU" dirty="0" smtClean="0"/>
            <a:t>Инфракрасный термометр</a:t>
          </a:r>
          <a:endParaRPr lang="ru-RU" dirty="0"/>
        </a:p>
      </dgm:t>
    </dgm:pt>
    <dgm:pt modelId="{71FA1901-E043-492B-BDCB-2AF06408FD2A}" type="parTrans" cxnId="{B704B908-575D-45DB-8EE0-18E7B127A1CE}">
      <dgm:prSet/>
      <dgm:spPr/>
      <dgm:t>
        <a:bodyPr/>
        <a:lstStyle/>
        <a:p>
          <a:endParaRPr lang="ru-RU"/>
        </a:p>
      </dgm:t>
    </dgm:pt>
    <dgm:pt modelId="{B0F0B5FF-BAE1-49DC-BDD9-5E0655A97B9B}" type="sibTrans" cxnId="{B704B908-575D-45DB-8EE0-18E7B127A1CE}">
      <dgm:prSet/>
      <dgm:spPr/>
      <dgm:t>
        <a:bodyPr/>
        <a:lstStyle/>
        <a:p>
          <a:endParaRPr lang="ru-RU"/>
        </a:p>
      </dgm:t>
    </dgm:pt>
    <dgm:pt modelId="{EAB6A6BD-2BFE-4FC0-8865-206DCCF76E57}" type="pres">
      <dgm:prSet presAssocID="{D582C4B6-2E87-4555-A4A2-99CC14D278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ABE204-5940-4F83-8C14-23629468D7B2}" type="pres">
      <dgm:prSet presAssocID="{85049FBC-268C-46BC-B86F-F7980C559202}" presName="compNode" presStyleCnt="0"/>
      <dgm:spPr/>
    </dgm:pt>
    <dgm:pt modelId="{4BC6AECE-1757-40EF-991D-62EFBF43DC80}" type="pres">
      <dgm:prSet presAssocID="{85049FBC-268C-46BC-B86F-F7980C559202}" presName="pictRect" presStyleLbl="node1" presStyleIdx="0" presStyleCnt="6" custScaleX="59718" custScaleY="123997"/>
      <dgm:spPr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B518DAB-A260-4C63-8E73-54C665E311A9}" type="pres">
      <dgm:prSet presAssocID="{85049FBC-268C-46BC-B86F-F7980C559202}" presName="textRect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80B94-A77C-4A71-8B15-B8A246496896}" type="pres">
      <dgm:prSet presAssocID="{2DD82CB2-5793-49C3-AFF1-729FF961C3F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2030210-5782-45E9-A548-4208FF1E1A1B}" type="pres">
      <dgm:prSet presAssocID="{F34D211B-56EC-482E-8E3B-8359B3FFD31F}" presName="compNode" presStyleCnt="0"/>
      <dgm:spPr/>
    </dgm:pt>
    <dgm:pt modelId="{6AD02F57-82C6-41D9-B6DF-40AD657E3070}" type="pres">
      <dgm:prSet presAssocID="{F34D211B-56EC-482E-8E3B-8359B3FFD31F}" presName="pictRect" presStyleLbl="node1" presStyleIdx="1" presStyleCnt="6" custScaleX="50063" custScaleY="8354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36DCF76-3D74-47D9-8B7A-DAD56EFD6CCD}" type="pres">
      <dgm:prSet presAssocID="{F34D211B-56EC-482E-8E3B-8359B3FFD31F}" presName="textRect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ACDD56-58E6-4997-A9BF-899722E458AC}" type="pres">
      <dgm:prSet presAssocID="{63CEF2AC-D92F-4827-B917-FDDA1E17F4F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54DE6FF-51A6-4CA5-9E11-A6FBB93E907C}" type="pres">
      <dgm:prSet presAssocID="{FA396DC4-03F3-44EC-847A-2A41B28E2521}" presName="compNode" presStyleCnt="0"/>
      <dgm:spPr/>
    </dgm:pt>
    <dgm:pt modelId="{7CDACBF9-2EB6-466D-BE0F-199087C49878}" type="pres">
      <dgm:prSet presAssocID="{FA396DC4-03F3-44EC-847A-2A41B28E2521}" presName="pictRect" presStyleLbl="node1" presStyleIdx="2" presStyleCnt="6" custScaleX="31065" custScaleY="84999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C282E03C-2DCF-4939-B2A7-AB3E435EC075}" type="pres">
      <dgm:prSet presAssocID="{FA396DC4-03F3-44EC-847A-2A41B28E2521}" presName="textRect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275FE2-A7CA-45CC-BBB8-10145EFEDF23}" type="pres">
      <dgm:prSet presAssocID="{4705D0A3-64F7-42DC-93F0-3F72A10F144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0A15648-9AE7-4112-ABA9-3B20FF3A29F0}" type="pres">
      <dgm:prSet presAssocID="{121FEDDA-B597-4274-B594-BE31E23C46AD}" presName="compNode" presStyleCnt="0"/>
      <dgm:spPr/>
    </dgm:pt>
    <dgm:pt modelId="{25A6987C-E395-483A-B3D9-9C8817C4ED84}" type="pres">
      <dgm:prSet presAssocID="{121FEDDA-B597-4274-B594-BE31E23C46AD}" presName="pictRect" presStyleLbl="node1" presStyleIdx="3" presStyleCnt="6" custScaleX="53315" custScaleY="8014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D7C5ECA3-F1DD-4949-A822-86E28B613E98}" type="pres">
      <dgm:prSet presAssocID="{121FEDDA-B597-4274-B594-BE31E23C46AD}" presName="textRect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6451BC-4DF4-4ADB-94D6-29B9DC817791}" type="pres">
      <dgm:prSet presAssocID="{2909FA8B-66B3-467E-AAF8-E3B3119D1841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0F5907B-480D-469A-9112-649D97F82EAC}" type="pres">
      <dgm:prSet presAssocID="{4941DA57-3589-4503-B6BA-72D619C6DF35}" presName="compNode" presStyleCnt="0"/>
      <dgm:spPr/>
    </dgm:pt>
    <dgm:pt modelId="{88B4C7C4-3E43-461F-8153-2676581F0C1E}" type="pres">
      <dgm:prSet presAssocID="{4941DA57-3589-4503-B6BA-72D619C6DF35}" presName="pictRect" presStyleLbl="node1" presStyleIdx="4" presStyleCnt="6" custScaleX="39494" custScaleY="86374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D9426246-C205-4FF3-88EB-CCC0040DB7A5}" type="pres">
      <dgm:prSet presAssocID="{4941DA57-3589-4503-B6BA-72D619C6DF35}" presName="textRect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3F92D3-4C04-4395-B6CD-B18D893E56C4}" type="pres">
      <dgm:prSet presAssocID="{36F9CDB1-DDFC-4951-90F3-2D7648E44632}" presName="sibTrans" presStyleLbl="sibTrans2D1" presStyleIdx="0" presStyleCnt="0"/>
      <dgm:spPr/>
      <dgm:t>
        <a:bodyPr/>
        <a:lstStyle/>
        <a:p>
          <a:endParaRPr lang="ru-RU"/>
        </a:p>
      </dgm:t>
    </dgm:pt>
    <dgm:pt modelId="{5320CB65-218F-4781-8AAD-FC1BCED2B989}" type="pres">
      <dgm:prSet presAssocID="{176311C7-3875-4E82-9123-21D23A2DD3D4}" presName="compNode" presStyleCnt="0"/>
      <dgm:spPr/>
    </dgm:pt>
    <dgm:pt modelId="{C625FB04-1CDB-4D09-9A78-3963AD1D3F5D}" type="pres">
      <dgm:prSet presAssocID="{176311C7-3875-4E82-9123-21D23A2DD3D4}" presName="pictRect" presStyleLbl="node1" presStyleIdx="5" presStyleCnt="6" custScaleX="40389" custScaleY="78939" custLinFactNeighborX="-814" custLinFactNeighborY="-483"/>
      <dgm:spPr>
        <a:blipFill rotWithShape="0">
          <a:blip xmlns:r="http://schemas.openxmlformats.org/officeDocument/2006/relationships" r:embed="rId6"/>
          <a:stretch>
            <a:fillRect/>
          </a:stretch>
        </a:blipFill>
      </dgm:spPr>
    </dgm:pt>
    <dgm:pt modelId="{0677ECE8-A13B-47C2-B739-59A5AAB880FD}" type="pres">
      <dgm:prSet presAssocID="{176311C7-3875-4E82-9123-21D23A2DD3D4}" presName="textRect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28856F-6532-4ED0-9B15-362F1095D748}" type="presOf" srcId="{36F9CDB1-DDFC-4951-90F3-2D7648E44632}" destId="{F33F92D3-4C04-4395-B6CD-B18D893E56C4}" srcOrd="0" destOrd="0" presId="urn:microsoft.com/office/officeart/2005/8/layout/pList1"/>
    <dgm:cxn modelId="{23547296-6773-4564-B85F-7AD3E4FD8D73}" srcId="{D582C4B6-2E87-4555-A4A2-99CC14D278FC}" destId="{4941DA57-3589-4503-B6BA-72D619C6DF35}" srcOrd="4" destOrd="0" parTransId="{7F555367-688C-4981-96A3-189CA4470065}" sibTransId="{36F9CDB1-DDFC-4951-90F3-2D7648E44632}"/>
    <dgm:cxn modelId="{D28E0B2C-03FC-4DE2-9B9C-3F5BAA13E1BE}" type="presOf" srcId="{4705D0A3-64F7-42DC-93F0-3F72A10F1441}" destId="{20275FE2-A7CA-45CC-BBB8-10145EFEDF23}" srcOrd="0" destOrd="0" presId="urn:microsoft.com/office/officeart/2005/8/layout/pList1"/>
    <dgm:cxn modelId="{DF0F90DC-DA6C-4C2B-9872-8E19934DA4FB}" type="presOf" srcId="{2DD82CB2-5793-49C3-AFF1-729FF961C3F8}" destId="{03380B94-A77C-4A71-8B15-B8A246496896}" srcOrd="0" destOrd="0" presId="urn:microsoft.com/office/officeart/2005/8/layout/pList1"/>
    <dgm:cxn modelId="{B93904A6-AF04-4235-8D26-949EA34DC570}" srcId="{D582C4B6-2E87-4555-A4A2-99CC14D278FC}" destId="{F34D211B-56EC-482E-8E3B-8359B3FFD31F}" srcOrd="1" destOrd="0" parTransId="{258D8BDE-747D-4093-8DCB-A220DC0E091B}" sibTransId="{63CEF2AC-D92F-4827-B917-FDDA1E17F4F9}"/>
    <dgm:cxn modelId="{DEE5D5FC-418B-4F7C-BF44-76B8934C88C0}" srcId="{D582C4B6-2E87-4555-A4A2-99CC14D278FC}" destId="{85049FBC-268C-46BC-B86F-F7980C559202}" srcOrd="0" destOrd="0" parTransId="{6F8E75A7-B9D1-47CA-908D-E0CE8BEFEFB2}" sibTransId="{2DD82CB2-5793-49C3-AFF1-729FF961C3F8}"/>
    <dgm:cxn modelId="{A3DBD5EA-E03B-4B49-8AC3-4B203769E4CE}" type="presOf" srcId="{4941DA57-3589-4503-B6BA-72D619C6DF35}" destId="{D9426246-C205-4FF3-88EB-CCC0040DB7A5}" srcOrd="0" destOrd="0" presId="urn:microsoft.com/office/officeart/2005/8/layout/pList1"/>
    <dgm:cxn modelId="{15A74FBE-802E-40FF-A3BD-A8ACBBA13602}" srcId="{D582C4B6-2E87-4555-A4A2-99CC14D278FC}" destId="{FA396DC4-03F3-44EC-847A-2A41B28E2521}" srcOrd="2" destOrd="0" parTransId="{01C97DA8-27E4-4350-ACE6-72DD079D2A50}" sibTransId="{4705D0A3-64F7-42DC-93F0-3F72A10F1441}"/>
    <dgm:cxn modelId="{F346ED2B-8A6E-4253-B54F-6D1F50183493}" type="presOf" srcId="{FA396DC4-03F3-44EC-847A-2A41B28E2521}" destId="{C282E03C-2DCF-4939-B2A7-AB3E435EC075}" srcOrd="0" destOrd="0" presId="urn:microsoft.com/office/officeart/2005/8/layout/pList1"/>
    <dgm:cxn modelId="{E92C8214-8873-4E04-BDA0-A72AC1A2A86D}" type="presOf" srcId="{121FEDDA-B597-4274-B594-BE31E23C46AD}" destId="{D7C5ECA3-F1DD-4949-A822-86E28B613E98}" srcOrd="0" destOrd="0" presId="urn:microsoft.com/office/officeart/2005/8/layout/pList1"/>
    <dgm:cxn modelId="{B704B908-575D-45DB-8EE0-18E7B127A1CE}" srcId="{D582C4B6-2E87-4555-A4A2-99CC14D278FC}" destId="{176311C7-3875-4E82-9123-21D23A2DD3D4}" srcOrd="5" destOrd="0" parTransId="{71FA1901-E043-492B-BDCB-2AF06408FD2A}" sibTransId="{B0F0B5FF-BAE1-49DC-BDD9-5E0655A97B9B}"/>
    <dgm:cxn modelId="{B07249F5-1844-4056-9747-D5EC4A221D37}" type="presOf" srcId="{2909FA8B-66B3-467E-AAF8-E3B3119D1841}" destId="{276451BC-4DF4-4ADB-94D6-29B9DC817791}" srcOrd="0" destOrd="0" presId="urn:microsoft.com/office/officeart/2005/8/layout/pList1"/>
    <dgm:cxn modelId="{A3A52CC7-6FC5-4988-AC74-661D808F5542}" type="presOf" srcId="{176311C7-3875-4E82-9123-21D23A2DD3D4}" destId="{0677ECE8-A13B-47C2-B739-59A5AAB880FD}" srcOrd="0" destOrd="0" presId="urn:microsoft.com/office/officeart/2005/8/layout/pList1"/>
    <dgm:cxn modelId="{09D7B6DD-0A11-4154-97EF-AAB5E2900344}" type="presOf" srcId="{D582C4B6-2E87-4555-A4A2-99CC14D278FC}" destId="{EAB6A6BD-2BFE-4FC0-8865-206DCCF76E57}" srcOrd="0" destOrd="0" presId="urn:microsoft.com/office/officeart/2005/8/layout/pList1"/>
    <dgm:cxn modelId="{EFA08F60-E403-4377-B99E-A349B302AF70}" type="presOf" srcId="{85049FBC-268C-46BC-B86F-F7980C559202}" destId="{1B518DAB-A260-4C63-8E73-54C665E311A9}" srcOrd="0" destOrd="0" presId="urn:microsoft.com/office/officeart/2005/8/layout/pList1"/>
    <dgm:cxn modelId="{72EBBA4A-513F-4EDF-8316-80822A15245F}" type="presOf" srcId="{F34D211B-56EC-482E-8E3B-8359B3FFD31F}" destId="{136DCF76-3D74-47D9-8B7A-DAD56EFD6CCD}" srcOrd="0" destOrd="0" presId="urn:microsoft.com/office/officeart/2005/8/layout/pList1"/>
    <dgm:cxn modelId="{011F1170-72EB-40A3-BB93-E761E9A488CF}" srcId="{D582C4B6-2E87-4555-A4A2-99CC14D278FC}" destId="{121FEDDA-B597-4274-B594-BE31E23C46AD}" srcOrd="3" destOrd="0" parTransId="{E52279E2-8DF8-448E-9D86-DE42D45B93FE}" sibTransId="{2909FA8B-66B3-467E-AAF8-E3B3119D1841}"/>
    <dgm:cxn modelId="{080F689D-B06A-4B21-87F8-72FD01D66845}" type="presOf" srcId="{63CEF2AC-D92F-4827-B917-FDDA1E17F4F9}" destId="{A8ACDD56-58E6-4997-A9BF-899722E458AC}" srcOrd="0" destOrd="0" presId="urn:microsoft.com/office/officeart/2005/8/layout/pList1"/>
    <dgm:cxn modelId="{2D6D35FB-ADB3-4989-899B-97B4230D6E69}" type="presParOf" srcId="{EAB6A6BD-2BFE-4FC0-8865-206DCCF76E57}" destId="{85ABE204-5940-4F83-8C14-23629468D7B2}" srcOrd="0" destOrd="0" presId="urn:microsoft.com/office/officeart/2005/8/layout/pList1"/>
    <dgm:cxn modelId="{31E29577-3639-4AB4-A233-E3BA5E6FB605}" type="presParOf" srcId="{85ABE204-5940-4F83-8C14-23629468D7B2}" destId="{4BC6AECE-1757-40EF-991D-62EFBF43DC80}" srcOrd="0" destOrd="0" presId="urn:microsoft.com/office/officeart/2005/8/layout/pList1"/>
    <dgm:cxn modelId="{F378FA6E-493A-4A30-82DF-59A8679DDA24}" type="presParOf" srcId="{85ABE204-5940-4F83-8C14-23629468D7B2}" destId="{1B518DAB-A260-4C63-8E73-54C665E311A9}" srcOrd="1" destOrd="0" presId="urn:microsoft.com/office/officeart/2005/8/layout/pList1"/>
    <dgm:cxn modelId="{8997C292-BBCC-44A9-B87F-CEDDEB9B66B9}" type="presParOf" srcId="{EAB6A6BD-2BFE-4FC0-8865-206DCCF76E57}" destId="{03380B94-A77C-4A71-8B15-B8A246496896}" srcOrd="1" destOrd="0" presId="urn:microsoft.com/office/officeart/2005/8/layout/pList1"/>
    <dgm:cxn modelId="{8FC310B7-1C33-40A4-B0D3-61F9B4F11779}" type="presParOf" srcId="{EAB6A6BD-2BFE-4FC0-8865-206DCCF76E57}" destId="{B2030210-5782-45E9-A548-4208FF1E1A1B}" srcOrd="2" destOrd="0" presId="urn:microsoft.com/office/officeart/2005/8/layout/pList1"/>
    <dgm:cxn modelId="{D16AA88E-3798-444A-9213-321C458CFF7B}" type="presParOf" srcId="{B2030210-5782-45E9-A548-4208FF1E1A1B}" destId="{6AD02F57-82C6-41D9-B6DF-40AD657E3070}" srcOrd="0" destOrd="0" presId="urn:microsoft.com/office/officeart/2005/8/layout/pList1"/>
    <dgm:cxn modelId="{1DDE091C-D05B-46C6-8D57-776EE47BE314}" type="presParOf" srcId="{B2030210-5782-45E9-A548-4208FF1E1A1B}" destId="{136DCF76-3D74-47D9-8B7A-DAD56EFD6CCD}" srcOrd="1" destOrd="0" presId="urn:microsoft.com/office/officeart/2005/8/layout/pList1"/>
    <dgm:cxn modelId="{6C407713-6666-419C-B97C-FC015ECBDF22}" type="presParOf" srcId="{EAB6A6BD-2BFE-4FC0-8865-206DCCF76E57}" destId="{A8ACDD56-58E6-4997-A9BF-899722E458AC}" srcOrd="3" destOrd="0" presId="urn:microsoft.com/office/officeart/2005/8/layout/pList1"/>
    <dgm:cxn modelId="{5AC16E7F-0453-405E-B636-D31A9994ED40}" type="presParOf" srcId="{EAB6A6BD-2BFE-4FC0-8865-206DCCF76E57}" destId="{954DE6FF-51A6-4CA5-9E11-A6FBB93E907C}" srcOrd="4" destOrd="0" presId="urn:microsoft.com/office/officeart/2005/8/layout/pList1"/>
    <dgm:cxn modelId="{E62561B6-E00E-49DA-8EAD-A7A3E9EDB591}" type="presParOf" srcId="{954DE6FF-51A6-4CA5-9E11-A6FBB93E907C}" destId="{7CDACBF9-2EB6-466D-BE0F-199087C49878}" srcOrd="0" destOrd="0" presId="urn:microsoft.com/office/officeart/2005/8/layout/pList1"/>
    <dgm:cxn modelId="{6080CF25-BA2F-48F8-B5FC-9E9649BD9FC3}" type="presParOf" srcId="{954DE6FF-51A6-4CA5-9E11-A6FBB93E907C}" destId="{C282E03C-2DCF-4939-B2A7-AB3E435EC075}" srcOrd="1" destOrd="0" presId="urn:microsoft.com/office/officeart/2005/8/layout/pList1"/>
    <dgm:cxn modelId="{81F93D7C-50B4-4552-8060-CC11C7EF161B}" type="presParOf" srcId="{EAB6A6BD-2BFE-4FC0-8865-206DCCF76E57}" destId="{20275FE2-A7CA-45CC-BBB8-10145EFEDF23}" srcOrd="5" destOrd="0" presId="urn:microsoft.com/office/officeart/2005/8/layout/pList1"/>
    <dgm:cxn modelId="{206BBDE9-8104-48A6-995B-D0243610BD4A}" type="presParOf" srcId="{EAB6A6BD-2BFE-4FC0-8865-206DCCF76E57}" destId="{40A15648-9AE7-4112-ABA9-3B20FF3A29F0}" srcOrd="6" destOrd="0" presId="urn:microsoft.com/office/officeart/2005/8/layout/pList1"/>
    <dgm:cxn modelId="{49B42FB1-093D-4C07-B11F-A107561BCDA2}" type="presParOf" srcId="{40A15648-9AE7-4112-ABA9-3B20FF3A29F0}" destId="{25A6987C-E395-483A-B3D9-9C8817C4ED84}" srcOrd="0" destOrd="0" presId="urn:microsoft.com/office/officeart/2005/8/layout/pList1"/>
    <dgm:cxn modelId="{2F77AE49-567B-4BEA-B12C-A0E875C66982}" type="presParOf" srcId="{40A15648-9AE7-4112-ABA9-3B20FF3A29F0}" destId="{D7C5ECA3-F1DD-4949-A822-86E28B613E98}" srcOrd="1" destOrd="0" presId="urn:microsoft.com/office/officeart/2005/8/layout/pList1"/>
    <dgm:cxn modelId="{56E0ED3C-9E2E-406E-ADF1-82C916517522}" type="presParOf" srcId="{EAB6A6BD-2BFE-4FC0-8865-206DCCF76E57}" destId="{276451BC-4DF4-4ADB-94D6-29B9DC817791}" srcOrd="7" destOrd="0" presId="urn:microsoft.com/office/officeart/2005/8/layout/pList1"/>
    <dgm:cxn modelId="{4847882B-5D1F-4A73-B71A-8DCD3289CDFC}" type="presParOf" srcId="{EAB6A6BD-2BFE-4FC0-8865-206DCCF76E57}" destId="{10F5907B-480D-469A-9112-649D97F82EAC}" srcOrd="8" destOrd="0" presId="urn:microsoft.com/office/officeart/2005/8/layout/pList1"/>
    <dgm:cxn modelId="{ADEE4D2A-5AB7-4184-8ED7-37A071E35709}" type="presParOf" srcId="{10F5907B-480D-469A-9112-649D97F82EAC}" destId="{88B4C7C4-3E43-461F-8153-2676581F0C1E}" srcOrd="0" destOrd="0" presId="urn:microsoft.com/office/officeart/2005/8/layout/pList1"/>
    <dgm:cxn modelId="{43DB83B1-E93F-4784-A178-8087BDEEED02}" type="presParOf" srcId="{10F5907B-480D-469A-9112-649D97F82EAC}" destId="{D9426246-C205-4FF3-88EB-CCC0040DB7A5}" srcOrd="1" destOrd="0" presId="urn:microsoft.com/office/officeart/2005/8/layout/pList1"/>
    <dgm:cxn modelId="{255A9414-B79F-4BEF-ACAD-C93AA0A8B21A}" type="presParOf" srcId="{EAB6A6BD-2BFE-4FC0-8865-206DCCF76E57}" destId="{F33F92D3-4C04-4395-B6CD-B18D893E56C4}" srcOrd="9" destOrd="0" presId="urn:microsoft.com/office/officeart/2005/8/layout/pList1"/>
    <dgm:cxn modelId="{7DEBF4E9-14C6-4EFB-8930-2C004F7C5952}" type="presParOf" srcId="{EAB6A6BD-2BFE-4FC0-8865-206DCCF76E57}" destId="{5320CB65-218F-4781-8AAD-FC1BCED2B989}" srcOrd="10" destOrd="0" presId="urn:microsoft.com/office/officeart/2005/8/layout/pList1"/>
    <dgm:cxn modelId="{9DFB0F34-D8CC-4178-8F13-E4CEEF8F59A9}" type="presParOf" srcId="{5320CB65-218F-4781-8AAD-FC1BCED2B989}" destId="{C625FB04-1CDB-4D09-9A78-3963AD1D3F5D}" srcOrd="0" destOrd="0" presId="urn:microsoft.com/office/officeart/2005/8/layout/pList1"/>
    <dgm:cxn modelId="{3CA1A876-FFD8-4EBA-8CBB-DB8F323075CC}" type="presParOf" srcId="{5320CB65-218F-4781-8AAD-FC1BCED2B989}" destId="{0677ECE8-A13B-47C2-B739-59A5AAB880FD}" srcOrd="1" destOrd="0" presId="urn:microsoft.com/office/officeart/2005/8/layout/p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885C7-3E8B-4CEF-8C61-8DCFE85963E6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49CB6-70F9-4EBC-8F79-A9EB5EAED4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5D3C5-3D7A-4CA4-ACC8-F65C5F657281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0AB96-847A-49D4-BB0B-26D28B2EA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66D41-AF01-4FEA-9511-40ADE98A984C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A379D-BDBA-444F-9B73-6359E33650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1CA42-F7C4-4A9C-8BA5-BB32B1B43B9B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F9046-2E61-4B08-9001-A6C1BA67A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52453-AA94-4DF6-8CAF-26DDDB7C2DD8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21423-188C-49C4-9AA8-AE102EED1D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27A89-2FBA-47ED-AEF9-CEC609272F87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9A2B1-D342-4E92-BCF2-643DC14C01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197CC-9CA0-4D4C-A224-E32A7CA7E13B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95648-7426-4D0D-859B-1724A575FB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34C69-A0C4-4FA5-8DAB-159D14A74BCF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F21CF-691D-4C5A-8306-69A088756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2906C-21CA-4459-9DEC-6C7D148EF04F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F7733-C10B-4E55-977A-AF692327D0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E2835-BBF7-42F3-AB24-F56923F64F4C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FBC81-A7BD-4D61-B69F-A1486BAC4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3D7CF-78D9-40CD-A35A-554135F18FFF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50DE9-D573-439D-9DB1-6EEC9287AE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752D40-482B-46C9-B0DB-4A81FA4F6196}" type="datetimeFigureOut">
              <a:rPr lang="ru-RU"/>
              <a:pPr>
                <a:defRPr/>
              </a:pPr>
              <a:t>30.09.2019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13E7F2-DB53-4328-81C3-5DB35DAF8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88"/>
            <a:ext cx="7772400" cy="4000500"/>
          </a:xfrm>
        </p:spPr>
        <p:txBody>
          <a:bodyPr/>
          <a:lstStyle/>
          <a:p>
            <a:pPr eaLnBrk="1" hangingPunct="1"/>
            <a:r>
              <a:rPr lang="ru-RU" sz="7200" smtClean="0">
                <a:solidFill>
                  <a:srgbClr val="002060"/>
                </a:solidFill>
              </a:rPr>
              <a:t>ЭНЕРГОАУДИТ (энергетическое обследование)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313" y="5357813"/>
            <a:ext cx="6400800" cy="11382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Преподаватель А.А.Лысаков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14313"/>
            <a:ext cx="8229600" cy="64293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0070C0"/>
                </a:solidFill>
              </a:rPr>
              <a:t>Правила, регламентирующие порядок проведения энергетических обследований членами СРО;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FF0000"/>
                </a:solidFill>
              </a:rPr>
              <a:t>Правила оснащения приборного парка, необходимого для проведения энергетического обследования;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0070C0"/>
                </a:solidFill>
              </a:rPr>
              <a:t>Правила оформления энергетического паспорта, составленного по результатам энергетического обследования;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FF0000"/>
                </a:solidFill>
              </a:rPr>
              <a:t>Правила расчета потенциала энергосбережения;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0070C0"/>
                </a:solidFill>
              </a:rPr>
              <a:t>Правила определения перечня мероприятий по энергосбережению и повышению энергетической эффективности.</a:t>
            </a:r>
            <a:endParaRPr lang="ru-RU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Основные понятия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06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rgbClr val="FF0000"/>
                </a:solidFill>
              </a:rPr>
              <a:t>ЭНЕРГЕТИЧЕСКОЕ ОБСЛЕДОВАНИЕ </a:t>
            </a:r>
            <a:r>
              <a:rPr lang="ru-RU" dirty="0" smtClean="0"/>
              <a:t>– это сбор и обработка информации об использовании энергетических ресурсов в целях получения достоверной информации об объеме используемых энергетических ресурсов, о показателях энергетической эффективности, выявления возможностей энергосбережения и повышения энергетической эффективности с отражением полученных результатов в </a:t>
            </a:r>
            <a:r>
              <a:rPr lang="ru-RU" u="sng" dirty="0" smtClean="0"/>
              <a:t>энергетическом паспорте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Основные понятия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1500188"/>
            <a:ext cx="8401050" cy="51435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FF0000"/>
                </a:solidFill>
              </a:rPr>
              <a:t>энергетический ресурс</a:t>
            </a:r>
            <a:r>
              <a:rPr lang="ru-RU" sz="2400" smtClean="0"/>
              <a:t> - носитель энергии, энергия которого используется или может быть использована при осуществлении хозяйственной и иной деятельности, а также вид энергии (атомная, тепловая, электрическая, электромагнитная энергия или другой вид энергии);</a:t>
            </a:r>
          </a:p>
          <a:p>
            <a:pPr eaLnBrk="1" hangingPunct="1"/>
            <a:r>
              <a:rPr lang="ru-RU" sz="2400" b="1" smtClean="0">
                <a:solidFill>
                  <a:srgbClr val="FF0000"/>
                </a:solidFill>
              </a:rPr>
              <a:t>энергосбережение</a:t>
            </a:r>
            <a:r>
              <a:rPr lang="ru-RU" sz="2400" smtClean="0"/>
              <a:t> - реализация организационных, правовых, технических, технологических, экономических и иных мер, направленных на уменьшение объема используемых энергетических ресурсов при сохранении соответствующего полезного эффекта от их использования (в том числе объема произведенной продукции, выполненных работ, оказанных услуг);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Основные понятия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572125"/>
          </a:xfrm>
        </p:spPr>
        <p:txBody>
          <a:bodyPr/>
          <a:lstStyle/>
          <a:p>
            <a:pPr eaLnBrk="1" hangingPunct="1"/>
            <a:r>
              <a:rPr lang="ru-RU" sz="2300" b="1" smtClean="0">
                <a:solidFill>
                  <a:srgbClr val="FF0000"/>
                </a:solidFill>
              </a:rPr>
              <a:t>энергетическая эффективность</a:t>
            </a:r>
            <a:r>
              <a:rPr lang="ru-RU" sz="2300" smtClean="0"/>
              <a:t> - характеристики, отражающие отношение полезного эффекта от использования энергетических ресурсов к затратам энергетических ресурсов, произведенным в целях получения такого эффекта, применительно к продукции, технологическому процессу, юридическому лицу, индивидуальному предпринимателю;</a:t>
            </a:r>
          </a:p>
          <a:p>
            <a:pPr eaLnBrk="1" hangingPunct="1"/>
            <a:r>
              <a:rPr lang="ru-RU" sz="2300" b="1" smtClean="0">
                <a:solidFill>
                  <a:srgbClr val="FF0000"/>
                </a:solidFill>
              </a:rPr>
              <a:t>класс энергетической эффективности</a:t>
            </a:r>
            <a:r>
              <a:rPr lang="ru-RU" sz="2300" smtClean="0"/>
              <a:t> - характеристика продукции, отражающая ее энергетическую эффективность;</a:t>
            </a:r>
          </a:p>
          <a:p>
            <a:pPr eaLnBrk="1" hangingPunct="1"/>
            <a:r>
              <a:rPr lang="ru-RU" sz="2300" b="1" smtClean="0">
                <a:solidFill>
                  <a:srgbClr val="FF0000"/>
                </a:solidFill>
              </a:rPr>
              <a:t>энергосервисный договор (контракт)</a:t>
            </a:r>
            <a:r>
              <a:rPr lang="ru-RU" sz="2300" smtClean="0">
                <a:solidFill>
                  <a:srgbClr val="FF0000"/>
                </a:solidFill>
              </a:rPr>
              <a:t> </a:t>
            </a:r>
            <a:r>
              <a:rPr lang="ru-RU" sz="2300" smtClean="0"/>
              <a:t>- договор (контракт), предметом которого является осуществление исполнителем действий, направленных на энергосбережение и повышение энергетической эффективности использования энергетических ресурсов заказчиком.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Основные цели энергоаудита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929187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FF0000"/>
                </a:solidFill>
              </a:rPr>
              <a:t>получение объективных данных об объеме используемых энергетических ресурсов;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определение показателей энергетической эффективности;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FF0000"/>
                </a:solidFill>
              </a:rPr>
              <a:t>определение потенциала энергосбережения и повышения энергетической эффективности;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разработка перечня типовых, общедоступных мероприятий по энергосбережению и повышению энергетической эффективности и проведение их стоимостной оценки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ЗАДАЧИ ЭНЕРГОАУДИТА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72518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Основные задачи энергоаудита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35781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оценка доли затрат и возможности снижения издержек предприятия по каждому из направлений </a:t>
            </a:r>
            <a:r>
              <a:rPr lang="ru-RU" dirty="0" err="1" smtClean="0">
                <a:solidFill>
                  <a:srgbClr val="002060"/>
                </a:solidFill>
              </a:rPr>
              <a:t>энергопользования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определение приоритетных направлений энергосбережения;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оценка потенциала энергосбережения по выбранным направлениям.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экспертиза энергетической эффективности проводимых или планируемых на предприятии инноваций;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разработка эффективных мероприятий для реализации выявленного потенциала энергосбережения;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разработка предложений по организации системы </a:t>
            </a:r>
            <a:r>
              <a:rPr lang="ru-RU" dirty="0" err="1" smtClean="0">
                <a:solidFill>
                  <a:srgbClr val="C00000"/>
                </a:solidFill>
              </a:rPr>
              <a:t>энергоменеджмента</a:t>
            </a:r>
            <a:r>
              <a:rPr lang="ru-RU" dirty="0" smtClean="0">
                <a:solidFill>
                  <a:srgbClr val="C00000"/>
                </a:solidFill>
              </a:rPr>
              <a:t> на предприятии;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составление программы энергосбережения.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Формальные задачи </a:t>
            </a:r>
            <a:r>
              <a:rPr lang="ru-RU" dirty="0" err="1" smtClean="0">
                <a:solidFill>
                  <a:srgbClr val="002060"/>
                </a:solidFill>
              </a:rPr>
              <a:t>энергоаудита</a:t>
            </a: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разработка энергетического паспорта;</a:t>
            </a:r>
          </a:p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обоснование удельных норм расхода топлива на выработку тепловой и электрической энергии; </a:t>
            </a:r>
          </a:p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обоснование норм запаса топлива и норм технологических потерь тепловой и электрической энергии в распределительных сетях энергоснабжающих организаций.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C00000"/>
                </a:solidFill>
              </a:rPr>
              <a:t>К дополнительным задачам</a:t>
            </a:r>
            <a:r>
              <a:rPr lang="ru-RU" sz="3600" smtClean="0"/>
              <a:t> энергоаудита относятся те, которые решаются в соответствии с пожеланиями заказчика по расширению состава работ.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2060"/>
                </a:solidFill>
              </a:rPr>
              <a:t>Объекты энергетического обследования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28625" y="2071688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Литература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4071938"/>
            <a:ext cx="8229600" cy="250031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75" y="214313"/>
            <a:ext cx="8786813" cy="1428750"/>
          </a:xfrm>
        </p:spPr>
        <p:txBody>
          <a:bodyPr/>
          <a:lstStyle/>
          <a:p>
            <a:r>
              <a:rPr lang="ru-RU" smtClean="0">
                <a:solidFill>
                  <a:srgbClr val="002060"/>
                </a:solidFill>
              </a:rPr>
              <a:t>Объекты обязательного энергоаудита</a:t>
            </a:r>
            <a:endParaRPr lang="ru-RU" smtClean="0"/>
          </a:p>
        </p:txBody>
      </p:sp>
      <p:sp>
        <p:nvSpPr>
          <p:cNvPr id="49155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286000"/>
            <a:ext cx="8229600" cy="41433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1) органы государственной власти, органы местного самоуправления, наделенные правами юридических лиц;</a:t>
            </a:r>
          </a:p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2) организации с участием государства или муниципального образования;</a:t>
            </a:r>
          </a:p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3) организации, осуществляющие регулируемые виды деятельности;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75" y="214313"/>
            <a:ext cx="8786813" cy="7143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</a:rPr>
              <a:t>Объекты обязательного </a:t>
            </a:r>
            <a:r>
              <a:rPr lang="ru-RU" dirty="0" err="1" smtClean="0">
                <a:solidFill>
                  <a:srgbClr val="002060"/>
                </a:solidFill>
              </a:rPr>
              <a:t>энергоаудита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071563"/>
            <a:ext cx="8229600" cy="5572125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4) организации, осуществляющие производство и (или) транспортировку воды, природного газа, тепловой энергии, электрической энергии, добычу природного газа, нефти, угля, производство нефтепродуктов, переработку природного газа, нефти, транспортировку нефти, нефтепродуктов;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5) организации, совокупные затраты которых на потребление природного газа, дизельного и иного топлива (за исключением моторного топлива), мазута, тепловой энергии, угля, электрической энергии превышают объем соответствующих энергетических ресурсов в стоимостном выражении, установленный Правительством Российской Федерации за календарный год, предшествующий последнему году до истечения срока проведения последующего обязательного энергетического обследования (50 млн. руб.);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75" y="214313"/>
            <a:ext cx="8786813" cy="7143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</a:rPr>
              <a:t>Объекты обязательного </a:t>
            </a:r>
            <a:r>
              <a:rPr lang="ru-RU" dirty="0" err="1" smtClean="0">
                <a:solidFill>
                  <a:srgbClr val="002060"/>
                </a:solidFill>
              </a:rPr>
              <a:t>энергоаудита</a:t>
            </a:r>
            <a:endParaRPr lang="ru-RU" dirty="0"/>
          </a:p>
        </p:txBody>
      </p:sp>
      <p:sp>
        <p:nvSpPr>
          <p:cNvPr id="5120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428750"/>
            <a:ext cx="8229600" cy="435768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6) организации, проводящие мероприятия в области энергосбережения и повышения энергетической эффективности, финансируемые полностью или частично за счет средств федерального бюджета, бюджетов субъектов Российской Федерации, местных бюджетов.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ru-RU" u="sng" smtClean="0"/>
              <a:t>Примечание</a:t>
            </a:r>
          </a:p>
        </p:txBody>
      </p:sp>
      <p:sp>
        <p:nvSpPr>
          <p:cNvPr id="52227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214438"/>
            <a:ext cx="8229600" cy="5429250"/>
          </a:xfrm>
        </p:spPr>
        <p:txBody>
          <a:bodyPr/>
          <a:lstStyle/>
          <a:p>
            <a:r>
              <a:rPr lang="ru-RU" smtClean="0"/>
              <a:t> регулируемые виды деятельности - виды деятельности, осуществляемые субъектами естественных монополий, организациями коммунального комплекса, организациями, осуществляющими горячее водоснабжение, холодное водоснабжение и (или) водоотведение, в отношении которых в соответствии с законодательством Российской Федерации </a:t>
            </a:r>
            <a:r>
              <a:rPr lang="ru-RU" u="sng" smtClean="0"/>
              <a:t>осуществляется регулирование цен (тарифов);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r>
              <a:rPr lang="ru-RU" smtClean="0"/>
              <a:t>Лица, подлежащие обязательному энергоаудиту, обязаны организовать и провести первое энергетическое обследование в период со дня вступления в силу настоящего Федерального закона до </a:t>
            </a:r>
            <a:r>
              <a:rPr lang="ru-RU" smtClean="0">
                <a:solidFill>
                  <a:srgbClr val="C00000"/>
                </a:solidFill>
              </a:rPr>
              <a:t>31 декабря 2012 года</a:t>
            </a:r>
            <a:r>
              <a:rPr lang="ru-RU" smtClean="0"/>
              <a:t>, последующие энергетические обследования - </a:t>
            </a:r>
            <a:r>
              <a:rPr lang="ru-RU" smtClean="0">
                <a:solidFill>
                  <a:srgbClr val="C00000"/>
                </a:solidFill>
              </a:rPr>
              <a:t>не реже чем один раз каждые пять лет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 </a:t>
            </a:r>
            <a:r>
              <a:rPr lang="ru-RU" dirty="0" smtClean="0">
                <a:solidFill>
                  <a:srgbClr val="002060"/>
                </a:solidFill>
              </a:rPr>
              <a:t>Субъекты энергетического обследования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Федеральный закон N 261-ФЗ определяет, что субъектами энергетического обследования могут быть только лица (т. е. энергоаудиторские организации и физические лица), являющиеся </a:t>
            </a:r>
            <a:r>
              <a:rPr lang="ru-RU" smtClean="0">
                <a:solidFill>
                  <a:srgbClr val="C00000"/>
                </a:solidFill>
              </a:rPr>
              <a:t>членами саморегулируемых организаций (СРО) в области энергетического обследования.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002060"/>
                </a:solidFill>
              </a:rPr>
              <a:t>Членами саморегулируемой организации в области энергетического обследования могут стать: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785938"/>
            <a:ext cx="8229600" cy="4929187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юридическое лицо при условии наличия не менее чем четырех работников, заключивших с ним трудовой договор и получивших знания в указанной области;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70C0"/>
                </a:solidFill>
              </a:rPr>
              <a:t>индивидуальный предприниматель при условии наличия у него знаний в указанной области и (или) наличия знаний в указанной области не менее чем у одного физического лица, заключившего с таким индивидуальным предпринимателем трудовой или гражданско-правовой договор;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физическое лицо при условии наличия у него знаний в указанной области.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75"/>
            <a:ext cx="8229600" cy="421481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70C0"/>
                </a:solidFill>
              </a:rPr>
              <a:t>1. Преддоговорный этап.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2. Энергетическое обследование первого уровня.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70C0"/>
                </a:solidFill>
              </a:rPr>
              <a:t>3. Энергетическое обследование второго уровня (углублённое энергетическое обследование).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4. Этап оформления и согласования результатов энергетического обследования.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42875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002060"/>
                </a:solidFill>
              </a:rPr>
              <a:t>ОСНОВНЫЕ ЭТАПЫ ЭНЕРГЕТИЧЕСКОГО ОБСЛЕДОВАНИЯ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357188" y="1285875"/>
            <a:ext cx="8229600" cy="3154363"/>
          </a:xfrm>
        </p:spPr>
        <p:txBody>
          <a:bodyPr/>
          <a:lstStyle/>
          <a:p>
            <a:pPr eaLnBrk="1" hangingPunct="1"/>
            <a:r>
              <a:rPr lang="ru-RU" sz="2800" smtClean="0"/>
              <a:t>По результатам обязательного обследования или добровольного энергетического обследования составляется энергетический паспорт, который должен содержать информацию: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Содержимое 2"/>
          <p:cNvSpPr>
            <a:spLocks noGrp="1"/>
          </p:cNvSpPr>
          <p:nvPr>
            <p:ph idx="1"/>
          </p:nvPr>
        </p:nvSpPr>
        <p:spPr>
          <a:xfrm>
            <a:off x="500063" y="428625"/>
            <a:ext cx="8429625" cy="6215063"/>
          </a:xfrm>
        </p:spPr>
        <p:txBody>
          <a:bodyPr/>
          <a:lstStyle/>
          <a:p>
            <a:pPr eaLnBrk="1" hangingPunct="1"/>
            <a:r>
              <a:rPr lang="ru-RU" sz="2600" smtClean="0"/>
              <a:t>об оснащенности приборами учета используемых энергетических ресурсов;</a:t>
            </a:r>
          </a:p>
          <a:p>
            <a:pPr eaLnBrk="1" hangingPunct="1"/>
            <a:r>
              <a:rPr lang="ru-RU" sz="2600" smtClean="0"/>
              <a:t>об объеме используемых энергетических ресурсов и о его изменении;</a:t>
            </a:r>
          </a:p>
          <a:p>
            <a:pPr eaLnBrk="1" hangingPunct="1"/>
            <a:r>
              <a:rPr lang="ru-RU" sz="2600" smtClean="0"/>
              <a:t>о показателях энергетической эффективности;</a:t>
            </a:r>
          </a:p>
          <a:p>
            <a:pPr eaLnBrk="1" hangingPunct="1"/>
            <a:r>
              <a:rPr lang="ru-RU" sz="2600" smtClean="0"/>
              <a:t>о величине потерь переданных энергетических ресурсов (для организаций, осуществляющих передачу энергетических ресурсов);</a:t>
            </a:r>
          </a:p>
          <a:p>
            <a:pPr eaLnBrk="1" hangingPunct="1"/>
            <a:r>
              <a:rPr lang="ru-RU" sz="2600" smtClean="0"/>
              <a:t>о потенциале энергосбережения, в том числе об оценке возможной экономии энергетических ресурсов в натуральном выражении;</a:t>
            </a:r>
          </a:p>
          <a:p>
            <a:pPr eaLnBrk="1" hangingPunct="1"/>
            <a:r>
              <a:rPr lang="ru-RU" sz="2600" smtClean="0"/>
              <a:t>о перечне типовых мероприятий по энергосбережению и повышению энергетической эффективности.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61436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ЭБС издательства «Лань». Кудинов А.А., </a:t>
            </a:r>
            <a:r>
              <a:rPr lang="ru-RU" dirty="0" err="1" smtClean="0"/>
              <a:t>Зиганшина</a:t>
            </a:r>
            <a:r>
              <a:rPr lang="ru-RU" dirty="0" smtClean="0"/>
              <a:t> С.К. </a:t>
            </a:r>
            <a:r>
              <a:rPr lang="ru-RU" b="1" dirty="0" smtClean="0"/>
              <a:t>Энергосбережение в теплоэнергетике и </a:t>
            </a:r>
            <a:r>
              <a:rPr lang="ru-RU" b="1" dirty="0" err="1" smtClean="0"/>
              <a:t>теплотехнологиях</a:t>
            </a:r>
            <a:r>
              <a:rPr lang="ru-RU" dirty="0" smtClean="0"/>
              <a:t>. Монография. – М.: Машиностроение, 2011. – 374 с.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ЭБС «Университетская библиотека ONLINE». Римский Р. </a:t>
            </a:r>
            <a:r>
              <a:rPr lang="ru-RU" b="1" dirty="0" smtClean="0"/>
              <a:t>Энергосбережение и энергетическая эффективность</a:t>
            </a:r>
            <a:r>
              <a:rPr lang="ru-RU" dirty="0" smtClean="0"/>
              <a:t>. Учебное пособие. - М.: АСМС, 2010.  – 153 с.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ЭБС издательства «Лань». Крылов Ю. А., </a:t>
            </a:r>
            <a:r>
              <a:rPr lang="ru-RU" dirty="0" err="1" smtClean="0"/>
              <a:t>Карандаев</a:t>
            </a:r>
            <a:r>
              <a:rPr lang="ru-RU" dirty="0" smtClean="0"/>
              <a:t> А. С., Медведев В. Н. </a:t>
            </a:r>
            <a:r>
              <a:rPr lang="ru-RU" b="1" dirty="0" smtClean="0"/>
              <a:t>Энергосбережение и автоматизация производства в теплоэнергетическом хозяйстве города. Частотно-регулируемый электропривод. </a:t>
            </a:r>
            <a:r>
              <a:rPr lang="ru-RU" dirty="0" smtClean="0"/>
              <a:t>Учебное пособие. – СПб.: Издательство «Лань», 2013. – 176 с.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7369175" y="3455988"/>
            <a:ext cx="1714500" cy="3286125"/>
          </a:xfrm>
        </p:spPr>
        <p:txBody>
          <a:bodyPr/>
          <a:lstStyle/>
          <a:p>
            <a:pPr eaLnBrk="1" hangingPunct="1"/>
            <a:r>
              <a:rPr lang="ru-RU" sz="1600" smtClean="0"/>
              <a:t>Блок-схема алгоритма проведения энергетического обследования</a:t>
            </a:r>
          </a:p>
        </p:txBody>
      </p:sp>
      <p:pic>
        <p:nvPicPr>
          <p:cNvPr id="33794" name="Picture 2" descr="C:\Documents and Settings\саша\Рабочий стол\03_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" y="142875"/>
            <a:ext cx="7105650" cy="6572250"/>
          </a:xfr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6886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ИНСТРУМЕНТАЛЬНОЕ ЭНЕРГЕТИЧЕСКОЕ ОБСЛЕДОВАНИЕ</a:t>
            </a:r>
            <a:endParaRPr lang="ru-RU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9890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Цели инструментального энергетического обследования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получение количественных данных об объеме используемых энергетических ресурсов;</a:t>
            </a:r>
          </a:p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определение количественных показателей энергетической эффективности;</a:t>
            </a:r>
          </a:p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определение количественных данных о потенциале энергосбережения и повышения энергетической эффективности.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357188"/>
            <a:ext cx="8229600" cy="10715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Задачи инструментального энергетического обследования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</p:txBody>
      </p:sp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pPr eaLnBrk="1" hangingPunct="1"/>
            <a:r>
              <a:rPr lang="ru-RU" sz="3400" smtClean="0">
                <a:solidFill>
                  <a:srgbClr val="C00000"/>
                </a:solidFill>
              </a:rPr>
              <a:t>кадровое обеспечение инструментального энергетического обследования;</a:t>
            </a:r>
          </a:p>
          <a:p>
            <a:pPr eaLnBrk="1" hangingPunct="1"/>
            <a:r>
              <a:rPr lang="ru-RU" sz="3400" smtClean="0">
                <a:solidFill>
                  <a:srgbClr val="002060"/>
                </a:solidFill>
              </a:rPr>
              <a:t>оснащение приборного парка инструментального энергетического обследования;</a:t>
            </a:r>
          </a:p>
          <a:p>
            <a:pPr eaLnBrk="1" hangingPunct="1"/>
            <a:r>
              <a:rPr lang="ru-RU" sz="3400" smtClean="0">
                <a:solidFill>
                  <a:srgbClr val="C00000"/>
                </a:solidFill>
              </a:rPr>
              <a:t>информационное обеспечение инструментального энергетического обследования.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203325"/>
          </a:xfrm>
        </p:spPr>
        <p:txBody>
          <a:bodyPr/>
          <a:lstStyle/>
          <a:p>
            <a:pPr eaLnBrk="1" hangingPunct="1"/>
            <a:r>
              <a:rPr lang="ru-RU" sz="3200" smtClean="0"/>
              <a:t>Минимальный состав приборов портативной измерительной лаборатории энергоаудитора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429125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ультразвуковой расходомер жидкости, позволяющий проводить измерения скорости, расхода и количества жидкости, протекающей в трубопроводе без нарушения его целостности и снятия давления;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электрохимический газоанализатор, определяющий содержание кислорода, окиси углерода, температуру продуктов сгорания;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solidFill>
                  <a:srgbClr val="002060"/>
                </a:solidFill>
              </a:rPr>
              <a:t>электроанализатор</a:t>
            </a:r>
            <a:r>
              <a:rPr lang="ru-RU" dirty="0" smtClean="0">
                <a:solidFill>
                  <a:srgbClr val="002060"/>
                </a:solidFill>
              </a:rPr>
              <a:t>, измеряющий и регистрирующий токи и напряжения в 3-х фазах, активную и реактивную мощности, потребленную активную и реактивную электроэнергию;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000000"/>
                </a:solidFill>
              </a:rPr>
              <a:t>Минимальный состав приборов портативной измерительной лаборатории энергоаудитора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71487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бесконтактный (инфракрасный) термометр;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набор термометров с различными датчиками: воздушными, жидкостными (</a:t>
            </a:r>
            <a:r>
              <a:rPr lang="ru-RU" dirty="0" err="1" smtClean="0">
                <a:solidFill>
                  <a:srgbClr val="002060"/>
                </a:solidFill>
              </a:rPr>
              <a:t>погружными</a:t>
            </a:r>
            <a:r>
              <a:rPr lang="ru-RU" dirty="0" smtClean="0">
                <a:solidFill>
                  <a:srgbClr val="002060"/>
                </a:solidFill>
              </a:rPr>
              <a:t>), поверхностными (накладными, контактными и др.);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люксметр;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анемометр;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гигрометр;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002060"/>
                </a:solidFill>
              </a:rPr>
              <a:t>накопитель данных для записи переменных сигналов.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71500"/>
          <a:ext cx="8229600" cy="5554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4143375" cy="1725612"/>
          </a:xfrm>
        </p:spPr>
        <p:txBody>
          <a:bodyPr/>
          <a:lstStyle/>
          <a:p>
            <a:pPr eaLnBrk="1" hangingPunct="1"/>
            <a:r>
              <a:rPr lang="ru-RU" smtClean="0"/>
              <a:t>Классификация измерений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6886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Инструментальные средства энергетического обследования</a:t>
            </a:r>
            <a:endParaRPr lang="ru-RU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9890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Классификация средств измерений энергетического обследования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</p:txBody>
      </p:sp>
      <p:sp>
        <p:nvSpPr>
          <p:cNvPr id="41986" name="Содержимое 2"/>
          <p:cNvSpPr>
            <a:spLocks noGrp="1"/>
          </p:cNvSpPr>
          <p:nvPr>
            <p:ph idx="1"/>
          </p:nvPr>
        </p:nvSpPr>
        <p:spPr>
          <a:xfrm>
            <a:off x="457200" y="2357438"/>
            <a:ext cx="8229600" cy="376872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меры,</a:t>
            </a:r>
          </a:p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измерительные приборы,</a:t>
            </a:r>
          </a:p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измерительные преобразователи,</a:t>
            </a:r>
          </a:p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измерительные установки,</a:t>
            </a:r>
          </a:p>
          <a:p>
            <a:pPr eaLnBrk="1" hangingPunct="1"/>
            <a:r>
              <a:rPr lang="ru-RU" smtClean="0">
                <a:solidFill>
                  <a:srgbClr val="002060"/>
                </a:solidFill>
              </a:rPr>
              <a:t>информационно-измерительные системы.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357937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b="1" dirty="0" smtClean="0">
                <a:solidFill>
                  <a:srgbClr val="C00000"/>
                </a:solidFill>
              </a:rPr>
              <a:t>Мерами</a:t>
            </a:r>
            <a:r>
              <a:rPr lang="ru-RU" sz="4200" dirty="0" smtClean="0"/>
              <a:t> называются средства измерений, предназначенные для воспроизведения физической величины заданного размера.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b="1" dirty="0" smtClean="0">
                <a:solidFill>
                  <a:srgbClr val="C00000"/>
                </a:solidFill>
              </a:rPr>
              <a:t>Измерительными приборами</a:t>
            </a:r>
            <a:r>
              <a:rPr lang="ru-RU" sz="4200" dirty="0" smtClean="0"/>
              <a:t> называются средства измерений, предназначенные для выработки сигналов измерительной информации, т.е. сигналов функционально связанных с измеряемыми физическими величинами, в форме доступной для непосредственного восприятия человеком, проводящим энергетическое обследование.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200" b="1" dirty="0" smtClean="0">
                <a:solidFill>
                  <a:srgbClr val="C00000"/>
                </a:solidFill>
              </a:rPr>
              <a:t>Измерительными преобразователями</a:t>
            </a:r>
            <a:r>
              <a:rPr lang="ru-RU" sz="4200" dirty="0" smtClean="0"/>
              <a:t> называются средства измерений, предназначенные для выработки сигналов измерительной информации в форме удобной для передачи, обработки или хранения, но не поддающейся непосредственному восприятию человеком, проводящим энергетическое обследование.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286500"/>
          </a:xfrm>
        </p:spPr>
        <p:txBody>
          <a:bodyPr/>
          <a:lstStyle/>
          <a:p>
            <a:pPr eaLnBrk="1" hangingPunct="1"/>
            <a:r>
              <a:rPr lang="ru-RU" smtClean="0"/>
              <a:t>В.М. Фокин. </a:t>
            </a:r>
            <a:r>
              <a:rPr lang="ru-RU" b="1" smtClean="0"/>
              <a:t>Основы энергосбережения и энергоаудита. </a:t>
            </a:r>
            <a:r>
              <a:rPr lang="ru-RU" smtClean="0"/>
              <a:t>М.: Издательство «Машиностроение -1», 2006. - 256 с</a:t>
            </a:r>
          </a:p>
          <a:p>
            <a:pPr eaLnBrk="1" hangingPunct="1"/>
            <a:r>
              <a:rPr lang="ru-RU" smtClean="0"/>
              <a:t>А.И.Колесников, М.Н.Федоров, Ю.М.Варфоломеев. </a:t>
            </a:r>
            <a:r>
              <a:rPr lang="ru-RU" b="1" smtClean="0"/>
              <a:t>Энергосбережение в промышленных и коммунальных предприятиях. </a:t>
            </a:r>
            <a:r>
              <a:rPr lang="ru-RU" smtClean="0"/>
              <a:t>М.: ИНФРА-М, 2005</a:t>
            </a:r>
          </a:p>
          <a:p>
            <a:pPr eaLnBrk="1" hangingPunct="1"/>
            <a:r>
              <a:rPr lang="ru-RU" b="1" smtClean="0"/>
              <a:t>Ольшанский, А. И. Основы энергосбережения : курс лекций </a:t>
            </a:r>
            <a:r>
              <a:rPr lang="ru-RU" smtClean="0"/>
              <a:t>– Витебск, 2007. – 223 с.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786438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Измерительной установкой</a:t>
            </a:r>
            <a:r>
              <a:rPr lang="ru-RU" dirty="0" smtClean="0"/>
              <a:t> называется совокупность конструктивно и функционально объединённых средств измерений и вспомогательных устройств, необходимых для проведения комплексного энергетического обследования.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Информационно-измерительные системы</a:t>
            </a:r>
            <a:r>
              <a:rPr lang="ru-RU" dirty="0" smtClean="0"/>
              <a:t> представляют собой совокупность средств измерений и вспомогательных устройств, соединённых между собой каналами связи и обеспечивающих одновременное измерения и регистрацию значений энергетических параметров в различных точках обследуемого объекта.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Метрологические характеристики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4292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Абсолютная погрешность</a:t>
            </a:r>
            <a:r>
              <a:rPr lang="ru-RU" dirty="0" smtClean="0"/>
              <a:t>– это разность между показаниями прибора и истинным значением измеряемой величины.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Относительная погрешность</a:t>
            </a:r>
            <a:r>
              <a:rPr lang="ru-RU" dirty="0" smtClean="0"/>
              <a:t> - равна отношению абсолютной погрешности к истинному значению измеряемой величины.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Приведённая погрешность</a:t>
            </a:r>
            <a:r>
              <a:rPr lang="ru-RU" dirty="0" smtClean="0"/>
              <a:t> - определяется как отношение абсолютной погрешности к нормирующему значению. Обычно за нормирующее значение принимается диапазон измерений прибора.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Относительная и приведённая погрешности могут быть выражены в процентах.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Метрологические характеристики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Вариацией</a:t>
            </a:r>
            <a:r>
              <a:rPr lang="ru-RU" dirty="0" smtClean="0"/>
              <a:t> показаний прибора - называется наибольшая возможная разность между его отдельными повторными показаниями, соответствующими одному и тому же истинному значению измеряемой величины, при неизменных внешних условиях.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Класс точности</a:t>
            </a:r>
            <a:r>
              <a:rPr lang="ru-RU" dirty="0" smtClean="0"/>
              <a:t>– это выраженная в процентах максимально допустимая основная приведённая погрешность средства измерения. Средства измерения могут иметь следующие классы точности: 0,05; 0,1; 0,2; 0,5; 1,0; 1,5; 2,0; 2,5; 4,0; 10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214282" y="1571612"/>
          <a:ext cx="8643998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Состав приборного парка энергетического обследования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4313" y="836613"/>
            <a:ext cx="8750300" cy="5329237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sz="3400" smtClean="0"/>
              <a:t>stgau.ru (</a:t>
            </a:r>
            <a:r>
              <a:rPr lang="ru-RU" sz="3400" smtClean="0"/>
              <a:t>стгау.рф)</a:t>
            </a:r>
          </a:p>
          <a:p>
            <a:pPr eaLnBrk="1" hangingPunct="1">
              <a:buFontTx/>
              <a:buChar char="-"/>
            </a:pPr>
            <a:r>
              <a:rPr lang="ru-RU" sz="3400" smtClean="0"/>
              <a:t>Лысаков</a:t>
            </a:r>
          </a:p>
          <a:p>
            <a:pPr eaLnBrk="1" hangingPunct="1">
              <a:buFontTx/>
              <a:buChar char="-"/>
            </a:pPr>
            <a:r>
              <a:rPr lang="ru-RU" sz="3400" smtClean="0"/>
              <a:t>Файлы </a:t>
            </a:r>
          </a:p>
          <a:p>
            <a:pPr eaLnBrk="1" hangingPunct="1">
              <a:buFontTx/>
              <a:buChar char="-"/>
            </a:pPr>
            <a:r>
              <a:rPr lang="ru-RU" sz="3400" smtClean="0"/>
              <a:t>электроэнергетика и электротехника - заочная форма обучения </a:t>
            </a:r>
          </a:p>
          <a:p>
            <a:pPr eaLnBrk="1" hangingPunct="1">
              <a:buFontTx/>
              <a:buChar char="-"/>
            </a:pPr>
            <a:r>
              <a:rPr lang="ru-RU" sz="3400" smtClean="0"/>
              <a:t>энергоаудит</a:t>
            </a:r>
            <a:endParaRPr lang="ru-RU" sz="3600" smtClean="0"/>
          </a:p>
          <a:p>
            <a:pPr eaLnBrk="1" hangingPunct="1">
              <a:buFontTx/>
              <a:buNone/>
            </a:pPr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625" y="3000375"/>
            <a:ext cx="8229600" cy="1143000"/>
          </a:xfrm>
        </p:spPr>
        <p:txBody>
          <a:bodyPr/>
          <a:lstStyle/>
          <a:p>
            <a:r>
              <a:rPr lang="ru-RU" smtClean="0">
                <a:solidFill>
                  <a:srgbClr val="002060"/>
                </a:solidFill>
              </a:rPr>
              <a:t>НОРМАТИВНО-ПРАВОВАЯ БАЗА ЭНЕРГОАУДИТА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3000" smtClean="0">
                <a:solidFill>
                  <a:srgbClr val="002060"/>
                </a:solidFill>
              </a:rPr>
              <a:t>Федеральный Закон от 23 ноября 2009 г. № 261-ФЗ "Об энергосбережении и повышении энергетической эффективности";</a:t>
            </a:r>
          </a:p>
          <a:p>
            <a:pPr>
              <a:buFont typeface="Wingdings" pitchFamily="2" charset="2"/>
              <a:buChar char="ü"/>
            </a:pPr>
            <a:r>
              <a:rPr lang="ru-RU" sz="3000" smtClean="0">
                <a:solidFill>
                  <a:srgbClr val="C00000"/>
                </a:solidFill>
              </a:rPr>
              <a:t>Федеральный закон Российской Федерации от 1 декабря 2007 г. N 315-Ф3 " О саморегулируемых организациях";</a:t>
            </a:r>
          </a:p>
          <a:p>
            <a:pPr>
              <a:buFont typeface="Wingdings" pitchFamily="2" charset="2"/>
              <a:buChar char="ü"/>
            </a:pPr>
            <a:r>
              <a:rPr lang="ru-RU" sz="3000" smtClean="0">
                <a:solidFill>
                  <a:srgbClr val="002060"/>
                </a:solidFill>
              </a:rPr>
              <a:t>Постановление Правительства РФ №832 от 8 июля 1997 г. "О повышении эффективности использования энергетических ресурсов и воды предприятиями, учреждениями и организациями бюджетной сферы</a:t>
            </a:r>
            <a:r>
              <a:rPr lang="en-US" sz="3000" smtClean="0">
                <a:solidFill>
                  <a:srgbClr val="002060"/>
                </a:solidFill>
              </a:rPr>
              <a:t>”</a:t>
            </a:r>
            <a:r>
              <a:rPr lang="ru-RU" sz="3000" smtClean="0">
                <a:solidFill>
                  <a:srgbClr val="002060"/>
                </a:solidFill>
              </a:rPr>
              <a:t>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3000" smtClean="0">
                <a:solidFill>
                  <a:srgbClr val="C00000"/>
                </a:solidFill>
              </a:rPr>
              <a:t>Постановление Правительства РФ №588 от 15 июня 1998 г. "О дополнительных мерах по стимулированию энергосбережения в России";</a:t>
            </a:r>
          </a:p>
          <a:p>
            <a:pPr>
              <a:buFont typeface="Wingdings" pitchFamily="2" charset="2"/>
              <a:buChar char="ü"/>
            </a:pPr>
            <a:r>
              <a:rPr lang="ru-RU" sz="3000" smtClean="0">
                <a:solidFill>
                  <a:srgbClr val="002060"/>
                </a:solidFill>
              </a:rPr>
              <a:t>Постановление Правительства РФ №391 от 1 июня 2010 г. "О порядке создания государственной информационной системы в области энергосбережения и повышения энергетической эффективности и условий для ее функционирования";</a:t>
            </a:r>
          </a:p>
          <a:p>
            <a:pPr>
              <a:buFont typeface="Wingdings" pitchFamily="2" charset="2"/>
              <a:buChar char="ü"/>
            </a:pPr>
            <a:r>
              <a:rPr lang="ru-RU" sz="3000" smtClean="0">
                <a:solidFill>
                  <a:srgbClr val="C00000"/>
                </a:solidFill>
              </a:rPr>
              <a:t>Приказ Минпромэнерго РФ №141 от 4 июля 2006 г. "Об утверждении рекомендаций по проведению энергетических обследований";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Содержимое 2"/>
          <p:cNvSpPr>
            <a:spLocks noGrp="1"/>
          </p:cNvSpPr>
          <p:nvPr>
            <p:ph idx="4294967295"/>
          </p:nvPr>
        </p:nvSpPr>
        <p:spPr>
          <a:xfrm>
            <a:off x="357188" y="214313"/>
            <a:ext cx="8501062" cy="6429375"/>
          </a:xfrm>
        </p:spPr>
        <p:txBody>
          <a:bodyPr/>
          <a:lstStyle/>
          <a:p>
            <a:r>
              <a:rPr lang="ru-RU" sz="2600" smtClean="0">
                <a:solidFill>
                  <a:srgbClr val="002060"/>
                </a:solidFill>
              </a:rPr>
              <a:t>Приказ Министерства энергетики РФ №182 от 19 апреля 2010 г. "Об утверждении требований к энергетическому паспорту, составленному по результатам обязательного энергетического обследования, и энергетическому паспорту, составленному на основании проектной документации, и правил направления копии энергетического паспорта, составленного по результатам обязательного энергетического обследования".</a:t>
            </a:r>
          </a:p>
          <a:p>
            <a:r>
              <a:rPr lang="ru-RU" sz="2600" smtClean="0">
                <a:solidFill>
                  <a:srgbClr val="C00000"/>
                </a:solidFill>
              </a:rPr>
              <a:t>Приказ Министерства энергетики РФ № 155 от 27 апреля 2011 г. "Об организации работы по образовательной подготовке и повышению квалификации энергоаудиторов для проведения энергетических обследований в целях эффективного и рационального использования энергетических ресурсов".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1478</Words>
  <Application>Microsoft Office PowerPoint</Application>
  <PresentationFormat>Экран (4:3)</PresentationFormat>
  <Paragraphs>133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7" baseType="lpstr">
      <vt:lpstr>Arial</vt:lpstr>
      <vt:lpstr>Calibri</vt:lpstr>
      <vt:lpstr>Wingdings</vt:lpstr>
      <vt:lpstr>Тема Office</vt:lpstr>
      <vt:lpstr>ЭНЕРГОАУДИТ (энергетическое обследование)</vt:lpstr>
      <vt:lpstr>Литература</vt:lpstr>
      <vt:lpstr>Слайд 3</vt:lpstr>
      <vt:lpstr>Слайд 4</vt:lpstr>
      <vt:lpstr>Слайд 5</vt:lpstr>
      <vt:lpstr>НОРМАТИВНО-ПРАВОВАЯ БАЗА ЭНЕРГОАУДИТА</vt:lpstr>
      <vt:lpstr>Слайд 7</vt:lpstr>
      <vt:lpstr>Слайд 8</vt:lpstr>
      <vt:lpstr>Слайд 9</vt:lpstr>
      <vt:lpstr>Слайд 10</vt:lpstr>
      <vt:lpstr>Основные понятия</vt:lpstr>
      <vt:lpstr>Основные понятия</vt:lpstr>
      <vt:lpstr>Основные понятия</vt:lpstr>
      <vt:lpstr>Основные цели энергоаудита</vt:lpstr>
      <vt:lpstr>ЗАДАЧИ ЭНЕРГОАУДИТА</vt:lpstr>
      <vt:lpstr>Основные задачи энергоаудита</vt:lpstr>
      <vt:lpstr>Формальные задачи энергоаудита</vt:lpstr>
      <vt:lpstr>Слайд 18</vt:lpstr>
      <vt:lpstr>Объекты энергетического обследования </vt:lpstr>
      <vt:lpstr>Объекты обязательного энергоаудита</vt:lpstr>
      <vt:lpstr>Объекты обязательного энергоаудита</vt:lpstr>
      <vt:lpstr>Объекты обязательного энергоаудита</vt:lpstr>
      <vt:lpstr>Примечание</vt:lpstr>
      <vt:lpstr>Слайд 24</vt:lpstr>
      <vt:lpstr> Субъекты энергетического обследования</vt:lpstr>
      <vt:lpstr>Членами саморегулируемой организации в области энергетического обследования могут стать:</vt:lpstr>
      <vt:lpstr>ОСНОВНЫЕ ЭТАПЫ ЭНЕРГЕТИЧЕСКОГО ОБСЛЕДОВАНИЯ</vt:lpstr>
      <vt:lpstr>По результатам обязательного обследования или добровольного энергетического обследования составляется энергетический паспорт, который должен содержать информацию: </vt:lpstr>
      <vt:lpstr>Слайд 29</vt:lpstr>
      <vt:lpstr>Блок-схема алгоритма проведения энергетического обследования</vt:lpstr>
      <vt:lpstr>ИНСТРУМЕНТАЛЬНОЕ ЭНЕРГЕТИЧЕСКОЕ ОБСЛЕДОВАНИЕ</vt:lpstr>
      <vt:lpstr>Цели инструментального энергетического обследования </vt:lpstr>
      <vt:lpstr>Задачи инструментального энергетического обследования </vt:lpstr>
      <vt:lpstr>Минимальный состав приборов портативной измерительной лаборатории энергоаудитора</vt:lpstr>
      <vt:lpstr>Минимальный состав приборов портативной измерительной лаборатории энергоаудитора</vt:lpstr>
      <vt:lpstr>Классификация измерений</vt:lpstr>
      <vt:lpstr>Инструментальные средства энергетического обследования</vt:lpstr>
      <vt:lpstr>Классификация средств измерений энергетического обследования </vt:lpstr>
      <vt:lpstr>Слайд 39</vt:lpstr>
      <vt:lpstr>Слайд 40</vt:lpstr>
      <vt:lpstr>Метрологические характеристики  </vt:lpstr>
      <vt:lpstr>Метрологические характеристики</vt:lpstr>
      <vt:lpstr>Состав приборного парка энергетического обследования</vt:lpstr>
    </vt:vector>
  </TitlesOfParts>
  <Company>александр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ЭНЕРГОАУДИТ</dc:title>
  <dc:creator>александр</dc:creator>
  <cp:lastModifiedBy>a</cp:lastModifiedBy>
  <cp:revision>14</cp:revision>
  <dcterms:created xsi:type="dcterms:W3CDTF">2015-01-24T11:49:53Z</dcterms:created>
  <dcterms:modified xsi:type="dcterms:W3CDTF">2019-09-30T08:33:13Z</dcterms:modified>
</cp:coreProperties>
</file>